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2"/>
        <p:cNvGrpSpPr/>
        <p:nvPr/>
      </p:nvGrpSpPr>
      <p:grpSpPr>
        <a:xfrm>
          <a:off x="0" y="0"/>
          <a:ext cx="0" cy="0"/>
          <a:chOff x="0" y="0"/>
          <a:chExt cx="0" cy="0"/>
        </a:xfrm>
      </p:grpSpPr>
      <p:sp>
        <p:nvSpPr>
          <p:cNvPr id="10487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7" name="PlaceHolder 1"/>
          <p:cNvSpPr>
            <a:spLocks noChangeAspect="1" noRot="1" noGrp="1"/>
          </p:cNvSpPr>
          <p:nvPr>
            <p:ph type="sldImg"/>
          </p:nvPr>
        </p:nvSpPr>
        <p:spPr>
          <a:xfrm>
            <a:off x="685800" y="1143000"/>
            <a:ext cx="5486400" cy="3086100"/>
          </a:xfrm>
          <a:prstGeom prst="rect"/>
        </p:spPr>
      </p:sp>
      <p:sp>
        <p:nvSpPr>
          <p:cNvPr id="104864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2" name="PlaceHolder 1"/>
          <p:cNvSpPr>
            <a:spLocks noChangeAspect="1" noRot="1" noGrp="1"/>
          </p:cNvSpPr>
          <p:nvPr>
            <p:ph type="sldImg"/>
          </p:nvPr>
        </p:nvSpPr>
        <p:spPr>
          <a:xfrm>
            <a:off x="685800" y="1143000"/>
            <a:ext cx="5486400" cy="3086100"/>
          </a:xfrm>
          <a:prstGeom prst="rect"/>
        </p:spPr>
      </p:sp>
      <p:sp>
        <p:nvSpPr>
          <p:cNvPr id="104865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1" name="PlaceHolder 1"/>
          <p:cNvSpPr>
            <a:spLocks noChangeAspect="1" noRot="1" noGrp="1"/>
          </p:cNvSpPr>
          <p:nvPr>
            <p:ph type="sldImg"/>
          </p:nvPr>
        </p:nvSpPr>
        <p:spPr>
          <a:xfrm>
            <a:off x="685800" y="1143000"/>
            <a:ext cx="5486400" cy="3086100"/>
          </a:xfrm>
          <a:prstGeom prst="rect"/>
        </p:spPr>
      </p:sp>
      <p:sp>
        <p:nvSpPr>
          <p:cNvPr id="1048662"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65" name="PlaceHolder 1"/>
          <p:cNvSpPr>
            <a:spLocks noChangeAspect="1" noRot="1" noGrp="1"/>
          </p:cNvSpPr>
          <p:nvPr>
            <p:ph type="sldImg"/>
          </p:nvPr>
        </p:nvSpPr>
        <p:spPr>
          <a:xfrm>
            <a:off x="685800" y="1143000"/>
            <a:ext cx="5486400" cy="3086100"/>
          </a:xfrm>
          <a:prstGeom prst="rect"/>
        </p:spPr>
      </p:sp>
      <p:sp>
        <p:nvSpPr>
          <p:cNvPr id="1048666"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7"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70" name="PlaceHolder 1"/>
          <p:cNvSpPr>
            <a:spLocks noChangeAspect="1" noRot="1" noGrp="1"/>
          </p:cNvSpPr>
          <p:nvPr>
            <p:ph type="sldImg"/>
          </p:nvPr>
        </p:nvSpPr>
        <p:spPr>
          <a:xfrm>
            <a:off x="685800" y="1143000"/>
            <a:ext cx="5486400" cy="3086100"/>
          </a:xfrm>
          <a:prstGeom prst="rect"/>
        </p:spPr>
      </p:sp>
      <p:sp>
        <p:nvSpPr>
          <p:cNvPr id="104867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7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7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8" name="PlaceHolder 1"/>
          <p:cNvSpPr>
            <a:spLocks noChangeAspect="1" noRot="1" noGrp="1"/>
          </p:cNvSpPr>
          <p:nvPr>
            <p:ph type="sldImg"/>
          </p:nvPr>
        </p:nvSpPr>
        <p:spPr>
          <a:xfrm>
            <a:off x="685800" y="1143000"/>
            <a:ext cx="5486400" cy="3086100"/>
          </a:xfrm>
          <a:prstGeom prst="rect"/>
        </p:spPr>
      </p:sp>
      <p:sp>
        <p:nvSpPr>
          <p:cNvPr id="104867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8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23" name="PlaceHolder 1"/>
          <p:cNvSpPr>
            <a:spLocks noChangeAspect="1" noRot="1" noGrp="1"/>
          </p:cNvSpPr>
          <p:nvPr>
            <p:ph type="sldImg"/>
          </p:nvPr>
        </p:nvSpPr>
        <p:spPr>
          <a:xfrm>
            <a:off x="685800" y="1143000"/>
            <a:ext cx="5486400" cy="3086100"/>
          </a:xfrm>
          <a:prstGeom prst="rect"/>
        </p:spPr>
      </p:sp>
      <p:sp>
        <p:nvSpPr>
          <p:cNvPr id="104862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7" name="PlaceHolder 1"/>
          <p:cNvSpPr>
            <a:spLocks noChangeAspect="1" noRot="1" noGrp="1"/>
          </p:cNvSpPr>
          <p:nvPr>
            <p:ph type="sldImg"/>
          </p:nvPr>
        </p:nvSpPr>
        <p:spPr>
          <a:xfrm>
            <a:off x="685800" y="1143000"/>
            <a:ext cx="5486400" cy="3086100"/>
          </a:xfrm>
          <a:prstGeom prst="rect"/>
        </p:spPr>
      </p:sp>
      <p:sp>
        <p:nvSpPr>
          <p:cNvPr id="104862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4"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9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4/18/2024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2"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5"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4"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6"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7"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0"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3"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6"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7"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8"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3"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1"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7.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281240" y="4231479"/>
            <a:ext cx="5270699" cy="65146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dirty="0" sz="1100" lang="en-US">
                <a:solidFill>
                  <a:schemeClr val="bg1"/>
                </a:solidFill>
              </a:rPr>
              <a:t>M</a:t>
            </a:r>
            <a:r>
              <a:rPr dirty="0" sz="1100" lang="en-US">
                <a:solidFill>
                  <a:schemeClr val="bg1"/>
                </a:solidFill>
              </a:rPr>
              <a:t>.</a:t>
            </a:r>
            <a:r>
              <a:rPr dirty="0" sz="1100" lang="en-US">
                <a:solidFill>
                  <a:schemeClr val="bg1"/>
                </a:solidFill>
              </a:rPr>
              <a:t>M</a:t>
            </a:r>
            <a:r>
              <a:rPr dirty="0" sz="1100" lang="en-US">
                <a:solidFill>
                  <a:schemeClr val="bg1"/>
                </a:solidFill>
              </a:rPr>
              <a:t>O</a:t>
            </a:r>
            <a:r>
              <a:rPr dirty="0" sz="1100" lang="en-US">
                <a:solidFill>
                  <a:schemeClr val="bg1"/>
                </a:solidFill>
              </a:rPr>
              <a:t>H</a:t>
            </a:r>
            <a:r>
              <a:rPr dirty="0" sz="1100" lang="en-US">
                <a:solidFill>
                  <a:schemeClr val="bg1"/>
                </a:solidFill>
              </a:rPr>
              <a:t>A</a:t>
            </a:r>
            <a:r>
              <a:rPr dirty="0" sz="1100" lang="en-US">
                <a:solidFill>
                  <a:schemeClr val="bg1"/>
                </a:solidFill>
              </a:rPr>
              <a:t>N</a:t>
            </a:r>
            <a:r>
              <a:rPr dirty="0" sz="1100" lang="en-US">
                <a:solidFill>
                  <a:schemeClr val="bg1"/>
                </a:solidFill>
              </a:rPr>
              <a:t>A</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au617721110</a:t>
            </a:r>
            <a:r>
              <a:rPr b="0" cap="none" dirty="0" sz="1100" i="0" lang="en-US" strike="noStrike" u="none">
                <a:solidFill>
                  <a:schemeClr val="bg1"/>
                </a:solidFill>
                <a:latin typeface="Arial"/>
                <a:ea typeface="Arial"/>
                <a:cs typeface="Arial"/>
                <a:sym typeface="Arial"/>
              </a:rPr>
              <a:t>5</a:t>
            </a:r>
            <a:r>
              <a:rPr b="0" cap="none" dirty="0" sz="1100" i="0" lang="en-US" strike="noStrike" u="none">
                <a:solidFill>
                  <a:schemeClr val="bg1"/>
                </a:solidFill>
                <a:latin typeface="Arial"/>
                <a:ea typeface="Arial"/>
                <a:cs typeface="Arial"/>
                <a:sym typeface="Arial"/>
              </a:rPr>
              <a:t>6</a:t>
            </a:r>
            <a:endParaRPr altLang="en-US" lang="zh-CN"/>
          </a:p>
          <a:p>
            <a:pPr lvl="0" marR="0" rtl="0">
              <a:lnSpc>
                <a:spcPct val="100000"/>
              </a:lnSpc>
              <a:spcBef>
                <a:spcPts val="0"/>
              </a:spcBef>
              <a:spcAft>
                <a:spcPts val="200"/>
              </a:spcAft>
            </a:pPr>
            <a:r>
              <a:rPr dirty="0" sz="1100" lang="en-US">
                <a:solidFill>
                  <a:schemeClr val="bg1"/>
                </a:solidFill>
              </a:rPr>
              <a:t>College Name:       GOVERNMENT COLLEGE OF ENGINEERING, SALE</a:t>
            </a:r>
            <a:r>
              <a:rPr dirty="0" sz="1100" lang="en-US">
                <a:solidFill>
                  <a:schemeClr val="bg1"/>
                </a:solidFill>
              </a:rPr>
              <a:t>M</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
        <p:nvSpPr>
          <p:cNvPr id="1048711"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0"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1" name="Google Shape;62;g5fab984687_2_0"/>
          <p:cNvSpPr txBox="1"/>
          <p:nvPr/>
        </p:nvSpPr>
        <p:spPr>
          <a:xfrm>
            <a:off x="132397" y="1061211"/>
            <a:ext cx="4386264" cy="3860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723" name=""/>
          <p:cNvSpPr txBox="1"/>
          <p:nvPr/>
        </p:nvSpPr>
        <p:spPr>
          <a:xfrm>
            <a:off x="2572000" y="2362200"/>
            <a:ext cx="4000000" cy="510541"/>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84" name=""/>
          <p:cNvPicPr>
            <a:picLocks/>
          </p:cNvPicPr>
          <p:nvPr/>
        </p:nvPicPr>
        <p:blipFill>
          <a:blip xmlns:r="http://schemas.openxmlformats.org/officeDocument/2006/relationships" r:embed="rId1"/>
          <a:stretch>
            <a:fillRect/>
          </a:stretch>
        </p:blipFill>
        <p:spPr>
          <a:xfrm rot="21600000">
            <a:off x="2104844" y="1190254"/>
            <a:ext cx="5357003" cy="2999680"/>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51" name="Google Shape;62;g5fab984687_2_0"/>
          <p:cNvSpPr txBox="1"/>
          <p:nvPr/>
        </p:nvSpPr>
        <p:spPr>
          <a:xfrm>
            <a:off x="123209" y="1108376"/>
            <a:ext cx="7557752" cy="36372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i="0" lang="en-IN">
                <a:solidFill>
                  <a:schemeClr val="tx1"/>
                </a:solidFill>
                <a:effectLst/>
                <a:latin typeface="Söhne"/>
              </a:rPr>
              <a:t>Algorithm:</a:t>
            </a:r>
          </a:p>
          <a:p>
            <a:pPr algn="l"/>
            <a:r>
              <a:rPr altLang="en-US" b="0" dirty="0" i="0" lang="en-US">
                <a:solidFill>
                  <a:schemeClr val="tx1"/>
                </a:solidFill>
                <a:effectLst/>
                <a:latin typeface="Söhne"/>
              </a:rPr>
              <a:t>The specifications derived earlier in the analysis phase are translated into the algorithm. An algorithm is a step-by-step sequence of precise instructions that must terminate and describes how the data is to be processed to produce the desired outputs. The instruction may be expressed in a human language.</a:t>
            </a:r>
            <a:endParaRPr altLang="en-US" lang="zh-CN"/>
          </a:p>
          <a:p>
            <a:pPr algn="l"/>
            <a:r>
              <a:rPr altLang="en-US" b="0" dirty="0" i="0" lang="en-US">
                <a:solidFill>
                  <a:schemeClr val="tx1"/>
                </a:solidFill>
                <a:effectLst/>
                <a:latin typeface="Söhne"/>
              </a:rPr>
              <a:t>• An algorithm must satisfy some requirements:</a:t>
            </a:r>
            <a:endParaRPr altLang="en-US" lang="zh-CN"/>
          </a:p>
          <a:p>
            <a:pPr algn="l"/>
            <a:r>
              <a:rPr altLang="en-US" b="0" dirty="0" i="0" lang="en-US">
                <a:solidFill>
                  <a:schemeClr val="tx1"/>
                </a:solidFill>
                <a:effectLst/>
                <a:latin typeface="Söhne"/>
              </a:rPr>
              <a:t>• Input</a:t>
            </a:r>
            <a:endParaRPr altLang="en-US" lang="zh-CN"/>
          </a:p>
          <a:p>
            <a:pPr algn="l"/>
            <a:r>
              <a:rPr altLang="en-US" b="0" dirty="0" i="0" lang="en-US">
                <a:solidFill>
                  <a:schemeClr val="tx1"/>
                </a:solidFill>
                <a:effectLst/>
                <a:latin typeface="Söhne"/>
              </a:rPr>
              <a:t>It must have zero or more input</a:t>
            </a:r>
            <a:endParaRPr altLang="en-US" lang="zh-CN"/>
          </a:p>
          <a:p>
            <a:pPr algn="l"/>
            <a:r>
              <a:rPr altLang="en-US" b="0" dirty="0" i="0" lang="en-US">
                <a:solidFill>
                  <a:schemeClr val="tx1"/>
                </a:solidFill>
                <a:effectLst/>
                <a:latin typeface="Söhne"/>
              </a:rPr>
              <a:t>• Output</a:t>
            </a:r>
            <a:endParaRPr altLang="en-US" lang="zh-CN"/>
          </a:p>
          <a:p>
            <a:pPr algn="l"/>
            <a:r>
              <a:rPr altLang="en-US" b="0" dirty="0" i="0" lang="en-US">
                <a:solidFill>
                  <a:schemeClr val="tx1"/>
                </a:solidFill>
                <a:effectLst/>
                <a:latin typeface="Söhne"/>
              </a:rPr>
              <a:t>It must produce at least one output.</a:t>
            </a:r>
            <a:endParaRPr altLang="en-US" lang="zh-CN"/>
          </a:p>
          <a:p>
            <a:pPr algn="l"/>
            <a:r>
              <a:rPr altLang="en-US" b="0" dirty="0" i="0" lang="en-US">
                <a:solidFill>
                  <a:schemeClr val="tx1"/>
                </a:solidFill>
                <a:effectLst/>
                <a:latin typeface="Söhne"/>
              </a:rPr>
              <a:t>• Definiteness</a:t>
            </a:r>
            <a:endParaRPr altLang="en-US" lang="zh-CN"/>
          </a:p>
          <a:p>
            <a:pPr algn="l"/>
            <a:r>
              <a:rPr altLang="en-US" b="0" dirty="0" i="0" lang="en-US">
                <a:solidFill>
                  <a:schemeClr val="tx1"/>
                </a:solidFill>
                <a:effectLst/>
                <a:latin typeface="Söhne"/>
              </a:rPr>
              <a:t>Every step in algorithm must be clear as to what it is supposed to do and how many times it is expected to be executed.</a:t>
            </a:r>
            <a:endParaRPr altLang="en-US" lang="zh-CN"/>
          </a:p>
          <a:p>
            <a:pPr algn="l"/>
            <a:r>
              <a:rPr altLang="en-US" b="0" dirty="0" i="0" lang="en-US">
                <a:solidFill>
                  <a:schemeClr val="tx1"/>
                </a:solidFill>
                <a:effectLst/>
                <a:latin typeface="Söhne"/>
              </a:rPr>
              <a:t>• Effectiveness</a:t>
            </a:r>
            <a:endParaRPr altLang="en-US" lang="zh-CN"/>
          </a:p>
          <a:p>
            <a:pPr algn="l"/>
            <a:r>
              <a:rPr altLang="en-US" b="0" dirty="0" i="0" lang="en-US">
                <a:solidFill>
                  <a:schemeClr val="tx1"/>
                </a:solidFill>
                <a:effectLst/>
                <a:latin typeface="Söhne"/>
              </a:rPr>
              <a:t>It must be correct and efficiently solve the problem for it is designed.</a:t>
            </a:r>
            <a:endParaRPr altLang="en-US" lang="zh-CN"/>
          </a:p>
          <a:p>
            <a:pPr algn="l"/>
            <a:r>
              <a:rPr altLang="en-US" b="0" dirty="0" i="0" lang="en-US">
                <a:solidFill>
                  <a:schemeClr val="tx1"/>
                </a:solidFill>
                <a:effectLst/>
                <a:latin typeface="Söhne"/>
              </a:rPr>
              <a:t>• Finiteness</a:t>
            </a:r>
            <a:endParaRPr altLang="en-US" lang="zh-CN"/>
          </a:p>
          <a:p>
            <a:pPr algn="l"/>
            <a:r>
              <a:rPr altLang="en-US" b="0" dirty="0" i="0" lang="en-US">
                <a:solidFill>
                  <a:schemeClr val="tx1"/>
                </a:solidFill>
                <a:effectLst/>
                <a:latin typeface="Söhne"/>
              </a:rPr>
              <a:t>It must execute its instruction and terminate in a finite time.</a:t>
            </a:r>
            <a:endParaRPr altLang="en-US" 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7"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60" name="Google Shape;62;g5fab984687_2_0"/>
          <p:cNvSpPr txBox="1"/>
          <p:nvPr/>
        </p:nvSpPr>
        <p:spPr>
          <a:xfrm>
            <a:off x="185737" y="1061211"/>
            <a:ext cx="4386264" cy="24180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indent="0" marL="4763">
              <a:buNone/>
            </a:pPr>
            <a:r>
              <a:rPr b="1" dirty="0" i="0" lang="en-US">
                <a:solidFill>
                  <a:schemeClr val="tx1"/>
                </a:solidFill>
                <a:effectLst/>
                <a:latin typeface="Söhne"/>
              </a:rPr>
              <a:t>.</a:t>
            </a:r>
            <a:r>
              <a:rPr b="1" dirty="0" i="0" lang="en-US">
                <a:solidFill>
                  <a:schemeClr val="tx1"/>
                </a:solidFill>
                <a:effectLst/>
                <a:latin typeface="Söhne"/>
              </a:rPr>
              <a:t>Future Scope creates opportunities and solves problems for customers tackling the complexities of building commercial grade solutions.</a:t>
            </a:r>
            <a:endParaRPr altLang="en-US" lang="zh-CN"/>
          </a:p>
          <a:p>
            <a:pPr algn="l" indent="0" marL="4763">
              <a:buNone/>
            </a:pPr>
            <a:r>
              <a:rPr altLang="en-US" b="1" dirty="0" i="0" lang="en-US">
                <a:solidFill>
                  <a:schemeClr val="tx1"/>
                </a:solidFill>
                <a:effectLst/>
                <a:latin typeface="Söhne"/>
              </a:rPr>
              <a:t>.</a:t>
            </a:r>
            <a:r>
              <a:rPr altLang="en-US" b="1" dirty="0" i="0" lang="en-US">
                <a:solidFill>
                  <a:schemeClr val="tx1"/>
                </a:solidFill>
                <a:effectLst/>
                <a:latin typeface="Söhne"/>
              </a:rPr>
              <a:t>The stakes are high in commercial environments. Quality is paramount.</a:t>
            </a:r>
            <a:endParaRPr altLang="en-US" lang="zh-CN"/>
          </a:p>
          <a:p>
            <a:pPr algn="l" indent="0" marL="4763">
              <a:buNone/>
            </a:pPr>
            <a:r>
              <a:rPr altLang="en-US" b="1" dirty="0" i="0" lang="en-US">
                <a:solidFill>
                  <a:schemeClr val="tx1"/>
                </a:solidFill>
                <a:effectLst/>
                <a:latin typeface="Söhne"/>
              </a:rPr>
              <a:t>Release schedules are demanding. Cost control is critical.</a:t>
            </a:r>
            <a:endParaRPr altLang="en-US" lang="zh-CN"/>
          </a:p>
          <a:p>
            <a:pPr algn="l" indent="0" marL="4763">
              <a:buNone/>
            </a:pPr>
            <a:r>
              <a:rPr altLang="en-US" b="1" dirty="0" i="0" lang="en-US">
                <a:solidFill>
                  <a:schemeClr val="tx1"/>
                </a:solidFill>
                <a:effectLst/>
                <a:latin typeface="Söhne"/>
              </a:rPr>
              <a:t>.</a:t>
            </a:r>
            <a:r>
              <a:rPr altLang="en-US" b="1" dirty="0" i="0" lang="en-US">
                <a:solidFill>
                  <a:schemeClr val="tx1"/>
                </a:solidFill>
                <a:effectLst/>
                <a:latin typeface="Söhne"/>
              </a:rPr>
              <a:t>This vision stimulated the purpose of Future Scope as we began in 2007. Since that time we have been engaged by large enterprises, software vendors, and technology startups.</a:t>
            </a:r>
            <a:endParaRPr altLang="en-US" lang="zh-CN"/>
          </a:p>
        </p:txBody>
      </p:sp>
      <p:pic>
        <p:nvPicPr>
          <p:cNvPr id="2097186" name=""/>
          <p:cNvPicPr>
            <a:picLocks/>
          </p:cNvPicPr>
          <p:nvPr/>
        </p:nvPicPr>
        <p:blipFill>
          <a:blip xmlns:r="http://schemas.openxmlformats.org/officeDocument/2006/relationships" r:embed="rId1"/>
          <a:stretch>
            <a:fillRect/>
          </a:stretch>
        </p:blipFill>
        <p:spPr>
          <a:xfrm rot="0">
            <a:off x="5240548" y="1235828"/>
            <a:ext cx="3406089" cy="2332595"/>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69" name="NM..">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020197" y="1003116"/>
            <a:ext cx="7103603" cy="374419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43933" fill="hold" id="6"/>
                                        <p:tgtEl>
                                          <p:spTgt spid="20971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display="0" fill="hold" id="7">
                  <p:stCondLst>
                    <p:cond delay="indefinite"/>
                  </p:stCondLst>
                </p:cTn>
                <p:tgtEl>
                  <p:spTgt spid="2097169"/>
                </p:tgtEl>
              </p:cMediaNode>
            </p:video>
            <p:seq concurrent="1" nextAc="seek">
              <p:cTn evtFilter="cancelBubble" fill="hold" id="8" nodeType="interactiveSeq" restart="whenNotActive">
                <p:stCondLst>
                  <p:cond evt="onClick" delay="0">
                    <p:tgtEl>
                      <p:spTgt spid="2097169"/>
                    </p:tgtEl>
                  </p:cond>
                </p:stCondLst>
                <p:endSync evt="end" delay="0">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type="call" cmd="togglePause">
                                      <p:cBhvr>
                                        <p:cTn dur="1" fill="hold" id="12"/>
                                        <p:tgtEl>
                                          <p:spTgt spid="2097169"/>
                                        </p:tgtEl>
                                      </p:cBhvr>
                                    </p:cmd>
                                  </p:childTnLst>
                                </p:cTn>
                              </p:par>
                            </p:childTnLst>
                          </p:cTn>
                        </p:par>
                      </p:childTnLst>
                    </p:cTn>
                  </p:par>
                </p:childTnLst>
              </p:cTn>
              <p:nextCondLst>
                <p:cond evt="onClick" delay="0">
                  <p:tgtEl>
                    <p:spTgt spid="209716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69" name="Google Shape;62;g5fab984687_2_0"/>
          <p:cNvSpPr txBox="1"/>
          <p:nvPr/>
        </p:nvSpPr>
        <p:spPr>
          <a:xfrm>
            <a:off x="185737" y="1061211"/>
            <a:ext cx="4386264" cy="9956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0" marL="0">
              <a:spcAft>
                <a:spcPts val="800"/>
              </a:spcAft>
              <a:buNone/>
            </a:pPr>
            <a:r>
              <a:rPr b="0" dirty="0" i="0" lang="en-US">
                <a:solidFill>
                  <a:schemeClr val="tx1"/>
                </a:solidFill>
                <a:effectLst/>
                <a:latin typeface="Söhne"/>
              </a:rPr>
              <a:t>.</a:t>
            </a:r>
            <a:r>
              <a:rPr b="0" dirty="0" i="0" lang="en-US">
                <a:solidFill>
                  <a:schemeClr val="tx1"/>
                </a:solidFill>
                <a:effectLst/>
                <a:latin typeface="Söhne"/>
              </a:rPr>
              <a:t> </a:t>
            </a:r>
            <a:r>
              <a:rPr b="0" dirty="0" i="0" lang="en-US">
                <a:solidFill>
                  <a:schemeClr val="tx1"/>
                </a:solidFill>
                <a:effectLst/>
                <a:latin typeface="Söhne"/>
              </a:rPr>
              <a:t>It was found that phosphoric acid etching will not degrade electrical properties of the devices. It was also found that we can enhance the LED output intensity by 30% using phosphoric acid etching.</a:t>
            </a:r>
            <a:endParaRPr altLang="en-US" lang="zh-CN"/>
          </a:p>
        </p:txBody>
      </p:sp>
      <p:pic>
        <p:nvPicPr>
          <p:cNvPr id="2097188" name=""/>
          <p:cNvPicPr>
            <a:picLocks/>
          </p:cNvPicPr>
          <p:nvPr/>
        </p:nvPicPr>
        <p:blipFill>
          <a:blip xmlns:r="http://schemas.openxmlformats.org/officeDocument/2006/relationships" r:embed="rId1"/>
          <a:stretch>
            <a:fillRect/>
          </a:stretch>
        </p:blipFill>
        <p:spPr>
          <a:xfrm rot="0">
            <a:off x="5222331" y="1061210"/>
            <a:ext cx="3381529" cy="2318404"/>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Shape 60"/>
        <p:cNvGrpSpPr/>
        <p:nvPr/>
      </p:nvGrpSpPr>
      <p:grpSpPr>
        <a:xfrm>
          <a:off x="0" y="0"/>
          <a:ext cx="0" cy="0"/>
          <a:chOff x="0" y="0"/>
          <a:chExt cx="0" cy="0"/>
        </a:xfrm>
      </p:grpSpPr>
      <p:sp>
        <p:nvSpPr>
          <p:cNvPr id="1048673" name="TextBox 2"/>
          <p:cNvSpPr txBox="1"/>
          <p:nvPr/>
        </p:nvSpPr>
        <p:spPr>
          <a:xfrm>
            <a:off x="134935" y="1052956"/>
            <a:ext cx="8734745" cy="12090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4" name="TextBox 2"/>
          <p:cNvSpPr txBox="1"/>
          <p:nvPr/>
        </p:nvSpPr>
        <p:spPr>
          <a:xfrm>
            <a:off x="904970" y="2279362"/>
            <a:ext cx="7273698"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altLang="en-US" lang="en-US"/>
              <a:t>C</a:t>
            </a:r>
            <a:r>
              <a:rPr altLang="en-US" lang="en-US"/>
              <a:t>O</a:t>
            </a:r>
            <a:r>
              <a:rPr altLang="en-US" lang="en-US"/>
              <a:t>N</a:t>
            </a:r>
            <a:r>
              <a:rPr altLang="en-US" lang="en-US"/>
              <a:t>T</a:t>
            </a:r>
            <a:r>
              <a:rPr altLang="en-US" lang="en-US"/>
              <a:t>E</a:t>
            </a:r>
            <a:r>
              <a:rPr altLang="en-US" lang="en-US"/>
              <a:t>N</a:t>
            </a:r>
            <a:r>
              <a:rPr altLang="en-US" lang="en-US"/>
              <a:t>T</a:t>
            </a:r>
            <a:r>
              <a:rPr altLang="en-US" lang="en-US"/>
              <a:t>S</a:t>
            </a:r>
            <a:endParaRPr altLang="en-US" lang="zh-CN"/>
          </a:p>
        </p:txBody>
      </p:sp>
      <p:sp>
        <p:nvSpPr>
          <p:cNvPr id="1048598" name="Google Shape;62;g5fab984687_2_0"/>
          <p:cNvSpPr txBox="1">
            <a:spLocks noGrp="1"/>
          </p:cNvSpPr>
          <p:nvPr>
            <p:ph type="body" idx="4294967295"/>
          </p:nvPr>
        </p:nvSpPr>
        <p:spPr>
          <a:xfrm>
            <a:off x="126468" y="1054419"/>
            <a:ext cx="4594388" cy="22148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a:t>
            </a:r>
            <a:r>
              <a:rPr dirty="0" lang="en-US"/>
              <a:t>r</a:t>
            </a:r>
            <a:r>
              <a:rPr dirty="0" lang="en-US"/>
              <a:t>o</a:t>
            </a:r>
            <a:r>
              <a:rPr dirty="0" lang="en-US"/>
              <a:t>b</a:t>
            </a:r>
            <a:r>
              <a:rPr dirty="0" lang="en-US"/>
              <a:t>l</a:t>
            </a:r>
            <a:r>
              <a:rPr dirty="0" lang="en-US"/>
              <a:t>e</a:t>
            </a:r>
            <a:r>
              <a:rPr dirty="0" lang="en-US"/>
              <a:t>m</a:t>
            </a:r>
            <a:r>
              <a:rPr dirty="0" lang="en-US"/>
              <a:t> </a:t>
            </a:r>
            <a:r>
              <a:rPr dirty="0" lang="en-US"/>
              <a:t>Definition </a:t>
            </a:r>
            <a:endParaRPr altLang="en-US" lang="zh-CN"/>
          </a:p>
          <a:p>
            <a:pPr indent="-173736" marL="173736">
              <a:spcAft>
                <a:spcPts val="800"/>
              </a:spcAft>
              <a:buClr>
                <a:srgbClr val="213163"/>
              </a:buClr>
              <a:buFont typeface="Arial" panose="020B0604020202020204" pitchFamily="34" charset="0"/>
              <a:buChar char="•"/>
            </a:pPr>
            <a:r>
              <a:rPr altLang="en-US" dirty="0" lang="en-US"/>
              <a:t>Objec</a:t>
            </a:r>
            <a:r>
              <a:rPr altLang="en-US" dirty="0" lang="en-US"/>
              <a:t>t</a:t>
            </a:r>
            <a:r>
              <a:rPr altLang="en-US" dirty="0" lang="en-US"/>
              <a:t>i</a:t>
            </a:r>
            <a:r>
              <a:rPr altLang="en-US" dirty="0" lang="en-US"/>
              <a:t>v</a:t>
            </a:r>
            <a:r>
              <a:rPr altLang="en-US" dirty="0" lang="en-US"/>
              <a:t>e</a:t>
            </a:r>
            <a:endParaRPr altLang="en-US" lang="zh-CN"/>
          </a:p>
          <a:p>
            <a:pPr indent="-173736" marL="173736">
              <a:spcAft>
                <a:spcPts val="800"/>
              </a:spcAft>
              <a:buClr>
                <a:srgbClr val="213163"/>
              </a:buClr>
              <a:buFont typeface="Arial" panose="020B0604020202020204" pitchFamily="34" charset="0"/>
              <a:buChar char="•"/>
            </a:pPr>
            <a:r>
              <a:rPr altLang="en-US" dirty="0" lang="en-US"/>
              <a:t>Introduction </a:t>
            </a:r>
            <a:endParaRPr altLang="en-US" lang="zh-CN"/>
          </a:p>
          <a:p>
            <a:pPr indent="-173736" marL="173736">
              <a:spcAft>
                <a:spcPts val="800"/>
              </a:spcAft>
              <a:buClr>
                <a:srgbClr val="213163"/>
              </a:buClr>
              <a:buFont typeface="Arial" panose="020B0604020202020204" pitchFamily="34" charset="0"/>
              <a:buChar char="•"/>
            </a:pPr>
            <a:r>
              <a:rPr altLang="en-US" dirty="0" lang="en-US"/>
              <a:t>L</a:t>
            </a:r>
            <a:r>
              <a:rPr altLang="en-US" dirty="0" lang="en-US"/>
              <a:t>itrature </a:t>
            </a:r>
            <a:r>
              <a:rPr altLang="en-US" dirty="0" lang="en-US"/>
              <a:t>s</a:t>
            </a:r>
            <a:r>
              <a:rPr altLang="en-US" dirty="0" lang="en-US"/>
              <a:t>u</a:t>
            </a:r>
            <a:r>
              <a:rPr altLang="en-US" dirty="0" lang="en-US"/>
              <a:t>r</a:t>
            </a:r>
            <a:r>
              <a:rPr altLang="en-US" dirty="0" lang="en-US"/>
              <a:t>v</a:t>
            </a:r>
            <a:r>
              <a:rPr altLang="en-US" dirty="0" lang="en-US"/>
              <a:t>e</a:t>
            </a:r>
            <a:r>
              <a:rPr altLang="en-US" dirty="0" lang="en-US"/>
              <a:t>y</a:t>
            </a:r>
            <a:endParaRPr altLang="en-US" lang="zh-CN"/>
          </a:p>
          <a:p>
            <a:pPr indent="-173736" marL="173736">
              <a:spcAft>
                <a:spcPts val="800"/>
              </a:spcAft>
              <a:buClr>
                <a:srgbClr val="213163"/>
              </a:buClr>
              <a:buFont typeface="Arial" panose="020B0604020202020204" pitchFamily="34" charset="0"/>
              <a:buChar char="•"/>
            </a:pPr>
            <a:r>
              <a:rPr altLang="en-US" dirty="0" lang="en-US"/>
              <a:t>C</a:t>
            </a:r>
            <a:r>
              <a:rPr altLang="en-US" dirty="0" lang="en-US"/>
              <a:t>o</a:t>
            </a:r>
            <a:r>
              <a:rPr altLang="en-US" dirty="0" lang="en-US"/>
              <a:t>n</a:t>
            </a:r>
            <a:r>
              <a:rPr altLang="en-US" dirty="0" lang="en-US"/>
              <a:t>t</a:t>
            </a:r>
            <a:r>
              <a:rPr altLang="en-US" dirty="0" lang="en-US"/>
              <a:t>e</a:t>
            </a:r>
            <a:r>
              <a:rPr altLang="en-US" dirty="0" lang="en-US"/>
              <a:t>n</a:t>
            </a:r>
            <a:r>
              <a:rPr altLang="en-US" dirty="0" lang="en-US"/>
              <a:t>t</a:t>
            </a:r>
            <a:r>
              <a:rPr altLang="en-US" dirty="0" lang="en-US"/>
              <a:t> </a:t>
            </a:r>
            <a:r>
              <a:rPr altLang="en-US" dirty="0" lang="en-US"/>
              <a:t>d</a:t>
            </a:r>
            <a:r>
              <a:rPr altLang="en-US" dirty="0" lang="en-US"/>
              <a:t>i</a:t>
            </a:r>
            <a:r>
              <a:rPr altLang="en-US" dirty="0" lang="en-US"/>
              <a:t>a</a:t>
            </a:r>
            <a:r>
              <a:rPr altLang="en-US" dirty="0" lang="en-US"/>
              <a:t>g</a:t>
            </a:r>
            <a:r>
              <a:rPr altLang="en-US" dirty="0" lang="en-US"/>
              <a:t>r</a:t>
            </a:r>
            <a:r>
              <a:rPr altLang="en-US" dirty="0" lang="en-US"/>
              <a:t>a</a:t>
            </a:r>
            <a:r>
              <a:rPr altLang="en-US" dirty="0" lang="en-US"/>
              <a:t>m</a:t>
            </a:r>
            <a:endParaRPr altLang="en-US" lang="zh-CN"/>
          </a:p>
          <a:p>
            <a:pPr indent="-173736" marL="173736">
              <a:spcAft>
                <a:spcPts val="800"/>
              </a:spcAft>
              <a:buClr>
                <a:srgbClr val="213163"/>
              </a:buClr>
              <a:buFont typeface="Arial" panose="020B0604020202020204" pitchFamily="34" charset="0"/>
              <a:buChar char="•"/>
            </a:pPr>
            <a:r>
              <a:rPr altLang="en-US" lang="en-US"/>
              <a:t>Conclusion </a:t>
            </a:r>
            <a:endParaRPr altLang="en-US" lang="zh-CN"/>
          </a:p>
        </p:txBody>
      </p:sp>
      <p:pic>
        <p:nvPicPr>
          <p:cNvPr id="2097171" name=""/>
          <p:cNvPicPr>
            <a:picLocks/>
          </p:cNvPicPr>
          <p:nvPr/>
        </p:nvPicPr>
        <p:blipFill>
          <a:blip xmlns:r="http://schemas.openxmlformats.org/officeDocument/2006/relationships" r:embed="rId1"/>
          <a:stretch>
            <a:fillRect/>
          </a:stretch>
        </p:blipFill>
        <p:spPr>
          <a:xfrm rot="0">
            <a:off x="5550575" y="1300903"/>
            <a:ext cx="2646696" cy="2331482"/>
          </a:xfrm>
          <a:prstGeom prst="rect"/>
        </p:spPr>
      </p:pic>
      <p:sp>
        <p:nvSpPr>
          <p:cNvPr id="1048714"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2" name="TextBox 2"/>
          <p:cNvSpPr txBox="1"/>
          <p:nvPr/>
        </p:nvSpPr>
        <p:spPr>
          <a:xfrm>
            <a:off x="134935" y="1059838"/>
            <a:ext cx="4437065" cy="2517140"/>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chemeClr val="tx1"/>
                </a:solidFill>
                <a:effectLst/>
                <a:latin typeface="Söhne"/>
              </a:rPr>
              <a:t>.</a:t>
            </a:r>
            <a:r>
              <a:rPr b="0" dirty="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f</a:t>
            </a:r>
            <a:r>
              <a:rPr b="0" dirty="0" sz="1100" i="0" lang="en-US">
                <a:solidFill>
                  <a:schemeClr val="tx1"/>
                </a:solidFill>
                <a:effectLst/>
                <a:latin typeface="Söhne"/>
              </a:rPr>
              <a:t>ormation </a:t>
            </a:r>
            <a:r>
              <a:rPr b="0" dirty="0" sz="1100" i="0" lang="en-US">
                <a:solidFill>
                  <a:schemeClr val="tx1"/>
                </a:solidFill>
                <a:effectLst/>
                <a:latin typeface="Söhne"/>
              </a:rPr>
              <a:t>s</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red</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o</a:t>
            </a:r>
            <a:r>
              <a:rPr b="0" dirty="0" sz="1100" i="0" lang="en-US">
                <a:solidFill>
                  <a:schemeClr val="tx1"/>
                </a:solidFill>
                <a:effectLst/>
                <a:latin typeface="Söhne"/>
              </a:rPr>
              <a:t>m</a:t>
            </a:r>
            <a:r>
              <a:rPr b="0" dirty="0" sz="1100" i="0" lang="en-US">
                <a:solidFill>
                  <a:schemeClr val="tx1"/>
                </a:solidFill>
                <a:effectLst/>
                <a:latin typeface="Söhne"/>
              </a:rPr>
              <a:t>p</a:t>
            </a:r>
            <a:r>
              <a:rPr b="0" dirty="0" sz="1100" i="0" lang="en-US">
                <a:solidFill>
                  <a:schemeClr val="tx1"/>
                </a:solidFill>
                <a:effectLst/>
                <a:latin typeface="Söhne"/>
              </a:rPr>
              <a:t>u</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x</a:t>
            </a:r>
            <a:r>
              <a:rPr b="0" dirty="0" sz="1100" i="0" lang="en-US">
                <a:solidFill>
                  <a:schemeClr val="tx1"/>
                </a:solidFill>
                <a:effectLst/>
                <a:latin typeface="Söhne"/>
              </a:rPr>
              <a:t>c</a:t>
            </a:r>
            <a:r>
              <a:rPr b="0" dirty="0" sz="1100" i="0" lang="en-US">
                <a:solidFill>
                  <a:schemeClr val="tx1"/>
                </a:solidFill>
                <a:effectLst/>
                <a:latin typeface="Söhne"/>
              </a:rPr>
              <a:t>h</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g</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b</a:t>
            </a:r>
            <a:r>
              <a:rPr b="0" dirty="0" sz="1100" i="0" lang="en-US">
                <a:solidFill>
                  <a:schemeClr val="tx1"/>
                </a:solidFill>
                <a:effectLst/>
                <a:latin typeface="Söhne"/>
              </a:rPr>
              <a:t>e</a:t>
            </a:r>
            <a:r>
              <a:rPr b="0" dirty="0" sz="1100" i="0" lang="en-US">
                <a:solidFill>
                  <a:schemeClr val="tx1"/>
                </a:solidFill>
                <a:effectLst/>
                <a:latin typeface="Söhne"/>
              </a:rPr>
              <a:t>t</a:t>
            </a:r>
            <a:r>
              <a:rPr b="0" dirty="0" sz="1100" i="0" lang="en-US">
                <a:solidFill>
                  <a:schemeClr val="tx1"/>
                </a:solidFill>
                <a:effectLst/>
                <a:latin typeface="Söhne"/>
              </a:rPr>
              <a:t>w</a:t>
            </a:r>
            <a:r>
              <a:rPr b="0" dirty="0" sz="1100" i="0" lang="en-US">
                <a:solidFill>
                  <a:schemeClr val="tx1"/>
                </a:solidFill>
                <a:effectLst/>
                <a:latin typeface="Söhne"/>
              </a:rPr>
              <a:t>e</a:t>
            </a:r>
            <a:r>
              <a:rPr b="0" dirty="0" sz="1100" i="0" lang="en-US">
                <a:solidFill>
                  <a:schemeClr val="tx1"/>
                </a:solidFill>
                <a:effectLst/>
                <a:latin typeface="Söhne"/>
              </a:rPr>
              <a:t>e</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w</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u</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v</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l</a:t>
            </a:r>
            <a:r>
              <a:rPr b="0" dirty="0" sz="1100" i="0" lang="en-US">
                <a:solidFill>
                  <a:schemeClr val="tx1"/>
                </a:solidFill>
                <a:effectLst/>
                <a:latin typeface="Söhne"/>
              </a:rPr>
              <a:t>e</a:t>
            </a:r>
            <a:r>
              <a:rPr b="0" dirty="0" sz="1100" i="0" lang="en-US">
                <a:solidFill>
                  <a:schemeClr val="tx1"/>
                </a:solidFill>
                <a:effectLst/>
                <a:latin typeface="Söhne"/>
              </a:rPr>
              <a:t>c</a:t>
            </a:r>
            <a:r>
              <a:rPr b="0" dirty="0" sz="1100" i="0" lang="en-US">
                <a:solidFill>
                  <a:schemeClr val="tx1"/>
                </a:solidFill>
                <a:effectLst/>
                <a:latin typeface="Söhne"/>
              </a:rPr>
              <a:t>o</a:t>
            </a:r>
            <a:r>
              <a:rPr b="0" dirty="0" sz="1100" i="0" lang="en-US">
                <a:solidFill>
                  <a:schemeClr val="tx1"/>
                </a:solidFill>
                <a:effectLst/>
                <a:latin typeface="Söhne"/>
              </a:rPr>
              <a:t>m</a:t>
            </a:r>
            <a:r>
              <a:rPr b="0" dirty="0" sz="1100" i="0" lang="en-US">
                <a:solidFill>
                  <a:schemeClr val="tx1"/>
                </a:solidFill>
                <a:effectLst/>
                <a:latin typeface="Söhne"/>
              </a:rPr>
              <a:t>m</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i</a:t>
            </a:r>
            <a:r>
              <a:rPr b="0" dirty="0" sz="1100" i="0" lang="en-US">
                <a:solidFill>
                  <a:schemeClr val="tx1"/>
                </a:solidFill>
                <a:effectLst/>
                <a:latin typeface="Söhne"/>
              </a:rPr>
              <a:t>c</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i</a:t>
            </a:r>
            <a:r>
              <a:rPr b="0" dirty="0" sz="1100" i="0" lang="en-US">
                <a:solidFill>
                  <a:schemeClr val="tx1"/>
                </a:solidFill>
                <a:effectLst/>
                <a:latin typeface="Söhne"/>
              </a:rPr>
              <a:t>o</a:t>
            </a:r>
            <a:r>
              <a:rPr b="0" dirty="0" sz="1100" i="0" lang="en-US">
                <a:solidFill>
                  <a:schemeClr val="tx1"/>
                </a:solidFill>
                <a:effectLst/>
                <a:latin typeface="Söhne"/>
              </a:rPr>
              <a:t>n</a:t>
            </a:r>
            <a:endParaRPr b="0" dirty="0" i="0" lang="en-US">
              <a:solidFill>
                <a:schemeClr val="tx1"/>
              </a:solidFill>
              <a:effectLst/>
            </a:endParaRPr>
          </a:p>
          <a:p>
            <a:pPr algn="just" fontAlgn="base" rtl="0">
              <a:spcAft>
                <a:spcPts val="800"/>
              </a:spcAft>
              <a:buClr>
                <a:srgbClr val="213163"/>
              </a:buClr>
            </a:pP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p</a:t>
            </a:r>
            <a:r>
              <a:rPr b="0" dirty="0" sz="1100" i="0" lang="en-US">
                <a:solidFill>
                  <a:schemeClr val="tx1"/>
                </a:solidFill>
                <a:effectLst/>
                <a:latin typeface="Söhne"/>
              </a:rPr>
              <a:t>a</a:t>
            </a:r>
            <a:r>
              <a:rPr b="0" dirty="0" sz="1100" i="0" lang="en-US">
                <a:solidFill>
                  <a:schemeClr val="tx1"/>
                </a:solidFill>
                <a:effectLst/>
                <a:latin typeface="Söhne"/>
              </a:rPr>
              <a:t>m</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j</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p</a:t>
            </a:r>
            <a:r>
              <a:rPr b="0" dirty="0" sz="1100" i="0" lang="en-US">
                <a:solidFill>
                  <a:schemeClr val="tx1"/>
                </a:solidFill>
                <a:effectLst/>
                <a:latin typeface="Söhne"/>
              </a:rPr>
              <a:t>o</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u</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s</a:t>
            </a:r>
            <a:r>
              <a:rPr b="0" dirty="0" sz="1100" i="0" lang="en-US">
                <a:solidFill>
                  <a:schemeClr val="tx1"/>
                </a:solidFill>
                <a:effectLst/>
                <a:latin typeface="Söhne"/>
              </a:rPr>
              <a:t>.</a:t>
            </a:r>
            <a:r>
              <a:rPr b="0" dirty="0" sz="1100" i="0" lang="en-US">
                <a:solidFill>
                  <a:schemeClr val="tx1"/>
                </a:solidFill>
                <a:effectLst/>
                <a:latin typeface="Söhne"/>
              </a:rPr>
              <a:t>s</a:t>
            </a:r>
            <a:r>
              <a:rPr b="0" dirty="0" sz="1100" i="0" lang="en-US">
                <a:solidFill>
                  <a:schemeClr val="tx1"/>
                </a:solidFill>
                <a:effectLst/>
                <a:latin typeface="Söhne"/>
              </a:rPr>
              <a:t>p</a:t>
            </a:r>
            <a:r>
              <a:rPr b="0" dirty="0" sz="1100" i="0" lang="en-US">
                <a:solidFill>
                  <a:schemeClr val="tx1"/>
                </a:solidFill>
                <a:effectLst/>
                <a:latin typeface="Söhne"/>
              </a:rPr>
              <a:t>a</a:t>
            </a:r>
            <a:r>
              <a:rPr b="0" dirty="0" sz="1100" i="0" lang="en-US">
                <a:solidFill>
                  <a:schemeClr val="tx1"/>
                </a:solidFill>
                <a:effectLst/>
                <a:latin typeface="Söhne"/>
              </a:rPr>
              <a:t>m</a:t>
            </a:r>
            <a:r>
              <a:rPr b="0" dirty="0" sz="1100" i="0" lang="en-US">
                <a:solidFill>
                  <a:schemeClr val="tx1"/>
                </a:solidFill>
                <a:effectLst/>
                <a:latin typeface="Söhne"/>
              </a:rPr>
              <a:t> </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f</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electronic </a:t>
            </a:r>
            <a:r>
              <a:rPr b="0" dirty="0" sz="1100" i="0" lang="en-US">
                <a:solidFill>
                  <a:schemeClr val="tx1"/>
                </a:solidFill>
                <a:effectLst/>
                <a:latin typeface="Söhne"/>
              </a:rPr>
              <a:t>m</a:t>
            </a:r>
            <a:r>
              <a:rPr b="0" dirty="0" sz="1100" i="0" lang="en-US">
                <a:solidFill>
                  <a:schemeClr val="tx1"/>
                </a:solidFill>
                <a:effectLst/>
                <a:latin typeface="Söhne"/>
              </a:rPr>
              <a:t>e</a:t>
            </a:r>
            <a:r>
              <a:rPr b="0" dirty="0" sz="1100" i="0" lang="en-US">
                <a:solidFill>
                  <a:schemeClr val="tx1"/>
                </a:solidFill>
                <a:effectLst/>
                <a:latin typeface="Söhne"/>
              </a:rPr>
              <a:t>s</a:t>
            </a:r>
            <a:r>
              <a:rPr b="0" dirty="0" sz="1100" i="0" lang="en-US">
                <a:solidFill>
                  <a:schemeClr val="tx1"/>
                </a:solidFill>
                <a:effectLst/>
                <a:latin typeface="Söhne"/>
              </a:rPr>
              <a:t>s</a:t>
            </a:r>
            <a:r>
              <a:rPr b="0" dirty="0" sz="1100" i="0" lang="en-US">
                <a:solidFill>
                  <a:schemeClr val="tx1"/>
                </a:solidFill>
                <a:effectLst/>
                <a:latin typeface="Söhne"/>
              </a:rPr>
              <a:t>a</a:t>
            </a:r>
            <a:r>
              <a:rPr b="0" dirty="0" sz="1100" i="0" lang="en-US">
                <a:solidFill>
                  <a:schemeClr val="tx1"/>
                </a:solidFill>
                <a:effectLst/>
                <a:latin typeface="Söhne"/>
              </a:rPr>
              <a:t>g</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g</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y</a:t>
            </a:r>
            <a:r>
              <a:rPr b="0" dirty="0" sz="1100" i="0" lang="en-US">
                <a:solidFill>
                  <a:schemeClr val="tx1"/>
                </a:solidFill>
                <a:effectLst/>
                <a:latin typeface="Söhne"/>
              </a:rPr>
              <a:t>stem </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n</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u</a:t>
            </a:r>
            <a:r>
              <a:rPr b="0" dirty="0" sz="1100" i="0" lang="en-US">
                <a:solidFill>
                  <a:schemeClr val="tx1"/>
                </a:solidFill>
                <a:effectLst/>
                <a:latin typeface="Söhne"/>
              </a:rPr>
              <a:t>t</a:t>
            </a:r>
            <a:r>
              <a:rPr b="0" dirty="0" sz="1100" i="0" lang="en-US">
                <a:solidFill>
                  <a:schemeClr val="tx1"/>
                </a:solidFill>
                <a:effectLst/>
                <a:latin typeface="Söhne"/>
              </a:rPr>
              <a:t> </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q</a:t>
            </a:r>
            <a:r>
              <a:rPr b="0" dirty="0" sz="1100" i="0" lang="en-US">
                <a:solidFill>
                  <a:schemeClr val="tx1"/>
                </a:solidFill>
                <a:effectLst/>
                <a:latin typeface="Söhne"/>
              </a:rPr>
              <a:t>u</a:t>
            </a:r>
            <a:r>
              <a:rPr b="0" dirty="0" sz="1100" i="0" lang="en-US">
                <a:solidFill>
                  <a:schemeClr val="tx1"/>
                </a:solidFill>
                <a:effectLst/>
                <a:latin typeface="Söhne"/>
              </a:rPr>
              <a:t>e</a:t>
            </a:r>
            <a:r>
              <a:rPr b="0" dirty="0" sz="1100" i="0" lang="en-US">
                <a:solidFill>
                  <a:schemeClr val="tx1"/>
                </a:solidFill>
                <a:effectLst/>
                <a:latin typeface="Söhne"/>
              </a:rPr>
              <a:t>s</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w</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messa</a:t>
            </a:r>
            <a:r>
              <a:rPr b="0" dirty="0" sz="1100" i="0" lang="en-US">
                <a:solidFill>
                  <a:schemeClr val="tx1"/>
                </a:solidFill>
                <a:effectLst/>
                <a:latin typeface="Söhne"/>
              </a:rPr>
              <a:t>g</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b</a:t>
            </a:r>
            <a:r>
              <a:rPr b="0" dirty="0" sz="1100" i="0" lang="en-US">
                <a:solidFill>
                  <a:schemeClr val="tx1"/>
                </a:solidFill>
                <a:effectLst/>
                <a:latin typeface="Söhne"/>
              </a:rPr>
              <a:t>u</a:t>
            </a:r>
            <a:r>
              <a:rPr b="0" dirty="0" sz="1100" i="0" lang="en-US">
                <a:solidFill>
                  <a:schemeClr val="tx1"/>
                </a:solidFill>
                <a:effectLst/>
                <a:latin typeface="Söhne"/>
              </a:rPr>
              <a:t>l</a:t>
            </a:r>
            <a:r>
              <a:rPr b="0" dirty="0" sz="1100" i="0" lang="en-US">
                <a:solidFill>
                  <a:schemeClr val="tx1"/>
                </a:solidFill>
                <a:effectLst/>
                <a:latin typeface="Söhne"/>
              </a:rPr>
              <a:t>k</a:t>
            </a:r>
            <a:endParaRPr b="0" dirty="0" i="0" lang="en-US">
              <a:solidFill>
                <a:schemeClr val="tx1"/>
              </a:solidFill>
              <a:effectLst/>
            </a:endParaRPr>
          </a:p>
          <a:p>
            <a:pPr algn="just" fontAlgn="base" rtl="0">
              <a:spcAft>
                <a:spcPts val="800"/>
              </a:spcAft>
              <a:buClr>
                <a:srgbClr val="213163"/>
              </a:buClr>
            </a:pP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p</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v</a:t>
            </a:r>
            <a:r>
              <a:rPr b="0" dirty="0" sz="1100" i="0" lang="en-US">
                <a:solidFill>
                  <a:schemeClr val="tx1"/>
                </a:solidFill>
                <a:effectLst/>
                <a:latin typeface="Söhne"/>
              </a:rPr>
              <a:t>a</a:t>
            </a:r>
            <a:r>
              <a:rPr b="0" dirty="0" sz="1100" i="0" lang="en-US">
                <a:solidFill>
                  <a:schemeClr val="tx1"/>
                </a:solidFill>
                <a:effectLst/>
                <a:latin typeface="Söhne"/>
              </a:rPr>
              <a:t>c</a:t>
            </a:r>
            <a:r>
              <a:rPr b="0" dirty="0" sz="1100" i="0" lang="en-US">
                <a:solidFill>
                  <a:schemeClr val="tx1"/>
                </a:solidFill>
                <a:effectLst/>
                <a:latin typeface="Söhne"/>
              </a:rPr>
              <a:t>y</a:t>
            </a:r>
            <a:r>
              <a:rPr b="0" dirty="0" sz="1100" i="0" lang="en-US">
                <a:solidFill>
                  <a:schemeClr val="tx1"/>
                </a:solidFill>
                <a:effectLst/>
                <a:latin typeface="Söhne"/>
              </a:rPr>
              <a:t> </a:t>
            </a:r>
            <a:r>
              <a:rPr b="0" dirty="0" sz="1100" i="0" lang="en-US">
                <a:solidFill>
                  <a:schemeClr val="tx1"/>
                </a:solidFill>
                <a:effectLst/>
                <a:latin typeface="Söhne"/>
              </a:rPr>
              <a:t>and </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c</a:t>
            </a:r>
            <a:r>
              <a:rPr b="0" dirty="0" sz="1100" i="0" lang="en-US">
                <a:solidFill>
                  <a:schemeClr val="tx1"/>
                </a:solidFill>
                <a:effectLst/>
                <a:latin typeface="Söhne"/>
              </a:rPr>
              <a:t>u</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t</a:t>
            </a:r>
            <a:r>
              <a:rPr b="0" dirty="0" sz="1100" i="0" lang="en-US">
                <a:solidFill>
                  <a:schemeClr val="tx1"/>
                </a:solidFill>
                <a:effectLst/>
                <a:latin typeface="Söhne"/>
              </a:rPr>
              <a:t>y</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l</a:t>
            </a:r>
            <a:r>
              <a:rPr b="0" dirty="0" sz="1100" i="0" lang="en-US">
                <a:solidFill>
                  <a:schemeClr val="tx1"/>
                </a:solidFill>
                <a:effectLst/>
                <a:latin typeface="Söhne"/>
              </a:rPr>
              <a:t>a</a:t>
            </a:r>
            <a:r>
              <a:rPr b="0" dirty="0" sz="1100" i="0" lang="en-US">
                <a:solidFill>
                  <a:schemeClr val="tx1"/>
                </a:solidFill>
                <a:effectLst/>
                <a:latin typeface="Söhne"/>
              </a:rPr>
              <a:t>r</a:t>
            </a:r>
            <a:r>
              <a:rPr b="0" dirty="0" sz="1100" i="0" lang="en-US">
                <a:solidFill>
                  <a:schemeClr val="tx1"/>
                </a:solidFill>
                <a:effectLst/>
                <a:latin typeface="Söhne"/>
              </a:rPr>
              <a:t>g</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m</a:t>
            </a:r>
            <a:r>
              <a:rPr b="0" dirty="0" sz="1100" i="0" lang="en-US">
                <a:solidFill>
                  <a:schemeClr val="tx1"/>
                </a:solidFill>
                <a:effectLst/>
                <a:latin typeface="Söhne"/>
              </a:rPr>
              <a:t>o</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t</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n</a:t>
            </a:r>
            <a:r>
              <a:rPr b="0" dirty="0" sz="1100" i="0" lang="en-US">
                <a:solidFill>
                  <a:schemeClr val="tx1"/>
                </a:solidFill>
                <a:effectLst/>
                <a:latin typeface="Söhne"/>
              </a:rPr>
              <a:t>s</a:t>
            </a:r>
            <a:r>
              <a:rPr b="0" dirty="0" sz="1100" i="0" lang="en-US">
                <a:solidFill>
                  <a:schemeClr val="tx1"/>
                </a:solidFill>
                <a:effectLst/>
                <a:latin typeface="Söhne"/>
              </a:rPr>
              <a:t>i</a:t>
            </a:r>
            <a:r>
              <a:rPr b="0" dirty="0" sz="1100" i="0" lang="en-US">
                <a:solidFill>
                  <a:schemeClr val="tx1"/>
                </a:solidFill>
                <a:effectLst/>
                <a:latin typeface="Söhne"/>
              </a:rPr>
              <a:t>t</a:t>
            </a:r>
            <a:r>
              <a:rPr b="0" dirty="0" sz="1100" i="0" lang="en-US">
                <a:solidFill>
                  <a:schemeClr val="tx1"/>
                </a:solidFill>
                <a:effectLst/>
                <a:latin typeface="Söhne"/>
              </a:rPr>
              <a:t>i</a:t>
            </a:r>
            <a:r>
              <a:rPr b="0" dirty="0" sz="1100" i="0" lang="en-US">
                <a:solidFill>
                  <a:schemeClr val="tx1"/>
                </a:solidFill>
                <a:effectLst/>
                <a:latin typeface="Söhne"/>
              </a:rPr>
              <a:t>v</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d</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a</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b</a:t>
            </a:r>
            <a:r>
              <a:rPr b="0" dirty="0" sz="1100" i="0" lang="en-US">
                <a:solidFill>
                  <a:schemeClr val="tx1"/>
                </a:solidFill>
                <a:effectLst/>
                <a:latin typeface="Söhne"/>
              </a:rPr>
              <a:t>y</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l</a:t>
            </a:r>
            <a:r>
              <a:rPr b="0" dirty="0" sz="1100" i="0" lang="en-US">
                <a:solidFill>
                  <a:schemeClr val="tx1"/>
                </a:solidFill>
                <a:effectLst/>
                <a:latin typeface="Söhne"/>
              </a:rPr>
              <a:t>i</a:t>
            </a:r>
            <a:r>
              <a:rPr b="0" dirty="0" sz="1100" i="0" lang="en-US">
                <a:solidFill>
                  <a:schemeClr val="tx1"/>
                </a:solidFill>
                <a:effectLst/>
                <a:latin typeface="Söhne"/>
              </a:rPr>
              <a:t>c</a:t>
            </a:r>
            <a:r>
              <a:rPr b="0" dirty="0" sz="1100" i="0" lang="en-US">
                <a:solidFill>
                  <a:schemeClr val="tx1"/>
                </a:solidFill>
                <a:effectLst/>
                <a:latin typeface="Söhne"/>
              </a:rPr>
              <a:t>i</a:t>
            </a:r>
            <a:r>
              <a:rPr b="0" dirty="0" sz="1100" i="0" lang="en-US">
                <a:solidFill>
                  <a:schemeClr val="tx1"/>
                </a:solidFill>
                <a:effectLst/>
                <a:latin typeface="Söhne"/>
              </a:rPr>
              <a:t>o</a:t>
            </a:r>
            <a:r>
              <a:rPr b="0" dirty="0" sz="1100" i="0" lang="en-US">
                <a:solidFill>
                  <a:schemeClr val="tx1"/>
                </a:solidFill>
                <a:effectLst/>
                <a:latin typeface="Söhne"/>
              </a:rPr>
              <a:t>u</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a</a:t>
            </a:r>
            <a:r>
              <a:rPr b="0" dirty="0" sz="1100" i="0" lang="en-US">
                <a:solidFill>
                  <a:schemeClr val="tx1"/>
                </a:solidFill>
                <a:effectLst/>
                <a:latin typeface="Söhne"/>
              </a:rPr>
              <a:t>p</a:t>
            </a:r>
            <a:r>
              <a:rPr b="0" dirty="0" sz="1100" i="0" lang="en-US">
                <a:solidFill>
                  <a:schemeClr val="tx1"/>
                </a:solidFill>
                <a:effectLst/>
                <a:latin typeface="Söhne"/>
              </a:rPr>
              <a:t>m</a:t>
            </a:r>
            <a:endParaRPr b="0" dirty="0" i="0" lang="en-US">
              <a:solidFill>
                <a:schemeClr val="tx1"/>
              </a:solidFill>
              <a:effectLst/>
            </a:endParaRPr>
          </a:p>
          <a:p>
            <a:pPr algn="just" fontAlgn="base" rtl="0">
              <a:spcAft>
                <a:spcPts val="800"/>
              </a:spcAft>
              <a:buClr>
                <a:srgbClr val="213163"/>
              </a:buClr>
            </a:pP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D</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g</a:t>
            </a:r>
            <a:r>
              <a:rPr b="0" dirty="0" sz="1100" i="0" lang="en-US">
                <a:solidFill>
                  <a:schemeClr val="tx1"/>
                </a:solidFill>
                <a:effectLst/>
                <a:latin typeface="Söhne"/>
              </a:rPr>
              <a:t> </a:t>
            </a:r>
            <a:r>
              <a:rPr b="0" dirty="0" sz="1100" i="0" lang="en-US">
                <a:solidFill>
                  <a:schemeClr val="tx1"/>
                </a:solidFill>
                <a:effectLst/>
                <a:latin typeface="Söhne"/>
              </a:rPr>
              <a:t>h</a:t>
            </a:r>
            <a:r>
              <a:rPr b="0" dirty="0" sz="1100" i="0" lang="en-US">
                <a:solidFill>
                  <a:schemeClr val="tx1"/>
                </a:solidFill>
                <a:effectLst/>
                <a:latin typeface="Söhne"/>
              </a:rPr>
              <a:t>a</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y</a:t>
            </a:r>
            <a:r>
              <a:rPr b="0" dirty="0" sz="1100" i="0" lang="en-US">
                <a:solidFill>
                  <a:schemeClr val="tx1"/>
                </a:solidFill>
                <a:effectLst/>
                <a:latin typeface="Söhne"/>
              </a:rPr>
              <a:t> </a:t>
            </a:r>
            <a:r>
              <a:rPr b="0" dirty="0" sz="1100" i="0" lang="en-US">
                <a:solidFill>
                  <a:schemeClr val="tx1"/>
                </a:solidFill>
                <a:effectLst/>
                <a:latin typeface="Söhne"/>
              </a:rPr>
              <a:t>aproach</a:t>
            </a:r>
            <a:r>
              <a:rPr b="0" dirty="0" sz="1100" i="0" lang="en-US">
                <a:solidFill>
                  <a:schemeClr val="tx1"/>
                </a:solidFill>
                <a:effectLst/>
                <a:latin typeface="Söhne"/>
              </a:rPr>
              <a:t>e</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l</a:t>
            </a:r>
            <a:r>
              <a:rPr b="0" dirty="0" sz="1100" i="0" lang="en-US">
                <a:solidFill>
                  <a:schemeClr val="tx1"/>
                </a:solidFill>
                <a:effectLst/>
                <a:latin typeface="Söhne"/>
              </a:rPr>
              <a:t>o</a:t>
            </a:r>
            <a:r>
              <a:rPr b="0" dirty="0" sz="1100" i="0" lang="en-US">
                <a:solidFill>
                  <a:schemeClr val="tx1"/>
                </a:solidFill>
                <a:effectLst/>
                <a:latin typeface="Söhne"/>
              </a:rPr>
              <a:t>g</a:t>
            </a:r>
            <a:r>
              <a:rPr b="0" dirty="0" sz="1100" i="0" lang="en-US">
                <a:solidFill>
                  <a:schemeClr val="tx1"/>
                </a:solidFill>
                <a:effectLst/>
                <a:latin typeface="Söhne"/>
              </a:rPr>
              <a:t>r</a:t>
            </a:r>
            <a:r>
              <a:rPr b="0" dirty="0" sz="1100" i="0" lang="en-US">
                <a:solidFill>
                  <a:schemeClr val="tx1"/>
                </a:solidFill>
                <a:effectLst/>
                <a:latin typeface="Söhne"/>
              </a:rPr>
              <a:t>o</a:t>
            </a:r>
            <a:r>
              <a:rPr b="0" dirty="0" sz="1100" i="0" lang="en-US">
                <a:solidFill>
                  <a:schemeClr val="tx1"/>
                </a:solidFill>
                <a:effectLst/>
                <a:latin typeface="Söhne"/>
              </a:rPr>
              <a:t>t</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f</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f</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g</a:t>
            </a: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l</a:t>
            </a:r>
            <a:r>
              <a:rPr b="0" dirty="0" sz="1100" i="0" lang="en-US">
                <a:solidFill>
                  <a:schemeClr val="tx1"/>
                </a:solidFill>
                <a:effectLst/>
                <a:latin typeface="Söhne"/>
              </a:rPr>
              <a:t>a</a:t>
            </a:r>
            <a:r>
              <a:rPr b="0" dirty="0" sz="1100" i="0" lang="en-US">
                <a:solidFill>
                  <a:schemeClr val="tx1"/>
                </a:solidFill>
                <a:effectLst/>
                <a:latin typeface="Söhne"/>
              </a:rPr>
              <a:t>s</a:t>
            </a:r>
            <a:r>
              <a:rPr b="0" dirty="0" sz="1100" i="0" lang="en-US">
                <a:solidFill>
                  <a:schemeClr val="tx1"/>
                </a:solidFill>
                <a:effectLst/>
                <a:latin typeface="Söhne"/>
              </a:rPr>
              <a:t>s</a:t>
            </a:r>
            <a:r>
              <a:rPr b="0" dirty="0" sz="1100" i="0" lang="en-US">
                <a:solidFill>
                  <a:schemeClr val="tx1"/>
                </a:solidFill>
                <a:effectLst/>
                <a:latin typeface="Söhne"/>
              </a:rPr>
              <a:t>i</a:t>
            </a:r>
            <a:r>
              <a:rPr b="0" dirty="0" sz="1100" i="0" lang="en-US">
                <a:solidFill>
                  <a:schemeClr val="tx1"/>
                </a:solidFill>
                <a:effectLst/>
                <a:latin typeface="Söhne"/>
              </a:rPr>
              <a:t>f</a:t>
            </a:r>
            <a:r>
              <a:rPr b="0" dirty="0" sz="1100" i="0" lang="en-US">
                <a:solidFill>
                  <a:schemeClr val="tx1"/>
                </a:solidFill>
                <a:effectLst/>
                <a:latin typeface="Söhne"/>
              </a:rPr>
              <a:t>i</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 </a:t>
            </a:r>
            <a:r>
              <a:rPr b="0" dirty="0" sz="1100" i="0" lang="en-US">
                <a:solidFill>
                  <a:schemeClr val="tx1"/>
                </a:solidFill>
                <a:effectLst/>
                <a:latin typeface="Söhne"/>
              </a:rPr>
              <a:t>s</a:t>
            </a:r>
            <a:r>
              <a:rPr b="0" dirty="0" sz="1100" i="0" lang="en-US">
                <a:solidFill>
                  <a:schemeClr val="tx1"/>
                </a:solidFill>
                <a:effectLst/>
                <a:latin typeface="Söhne"/>
              </a:rPr>
              <a:t>u</a:t>
            </a:r>
            <a:r>
              <a:rPr b="0" dirty="0" sz="1100" i="0" lang="en-US">
                <a:solidFill>
                  <a:schemeClr val="tx1"/>
                </a:solidFill>
                <a:effectLst/>
                <a:latin typeface="Söhne"/>
              </a:rPr>
              <a:t>p</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v</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f</a:t>
            </a:r>
            <a:r>
              <a:rPr b="0" dirty="0" sz="1100" i="0" lang="en-US">
                <a:solidFill>
                  <a:schemeClr val="tx1"/>
                </a:solidFill>
                <a:effectLst/>
                <a:latin typeface="Söhne"/>
              </a:rPr>
              <a:t>u</a:t>
            </a:r>
            <a:r>
              <a:rPr b="0" dirty="0" sz="1100" i="0" lang="en-US">
                <a:solidFill>
                  <a:schemeClr val="tx1"/>
                </a:solidFill>
                <a:effectLst/>
                <a:latin typeface="Söhne"/>
              </a:rPr>
              <a:t>n</a:t>
            </a:r>
            <a:r>
              <a:rPr b="0" dirty="0" sz="1100" i="0" lang="en-US">
                <a:solidFill>
                  <a:schemeClr val="tx1"/>
                </a:solidFill>
                <a:effectLst/>
                <a:latin typeface="Söhne"/>
              </a:rPr>
              <a:t>c</a:t>
            </a:r>
            <a:r>
              <a:rPr b="0" dirty="0" sz="1100" i="0" lang="en-US">
                <a:solidFill>
                  <a:schemeClr val="tx1"/>
                </a:solidFill>
                <a:effectLst/>
                <a:latin typeface="Söhne"/>
              </a:rPr>
              <a:t>t</a:t>
            </a:r>
            <a:r>
              <a:rPr b="0" dirty="0" sz="1100" i="0" lang="en-US">
                <a:solidFill>
                  <a:schemeClr val="tx1"/>
                </a:solidFill>
                <a:effectLst/>
                <a:latin typeface="Söhne"/>
              </a:rPr>
              <a:t>i</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 </a:t>
            </a:r>
            <a:r>
              <a:rPr b="0" dirty="0" sz="1100" i="0" lang="en-US">
                <a:solidFill>
                  <a:schemeClr val="tx1"/>
                </a:solidFill>
                <a:effectLst/>
                <a:latin typeface="Söhne"/>
              </a:rPr>
              <a:t>w</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l</a:t>
            </a:r>
            <a:r>
              <a:rPr b="0" dirty="0" sz="1100" i="0" lang="en-US">
                <a:solidFill>
                  <a:schemeClr val="tx1"/>
                </a:solidFill>
                <a:effectLst/>
                <a:latin typeface="Söhne"/>
              </a:rPr>
              <a:t>e</a:t>
            </a:r>
            <a:r>
              <a:rPr b="0" dirty="0" sz="1100" i="0" lang="en-US">
                <a:solidFill>
                  <a:schemeClr val="tx1"/>
                </a:solidFill>
                <a:effectLst/>
                <a:latin typeface="Söhne"/>
              </a:rPr>
              <a:t>a</a:t>
            </a:r>
            <a:r>
              <a:rPr b="0" dirty="0" sz="1100" i="0" lang="en-US">
                <a:solidFill>
                  <a:schemeClr val="tx1"/>
                </a:solidFill>
                <a:effectLst/>
                <a:latin typeface="Söhne"/>
              </a:rPr>
              <a:t>r</a:t>
            </a:r>
            <a:r>
              <a:rPr b="0" dirty="0" sz="1100" i="0" lang="en-US">
                <a:solidFill>
                  <a:schemeClr val="tx1"/>
                </a:solidFill>
                <a:effectLst/>
                <a:latin typeface="Söhne"/>
              </a:rPr>
              <a:t>n</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t</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b</a:t>
            </a:r>
            <a:r>
              <a:rPr b="0" dirty="0" sz="1100" i="0" lang="en-US">
                <a:solidFill>
                  <a:schemeClr val="tx1"/>
                </a:solidFill>
                <a:effectLst/>
                <a:latin typeface="Söhne"/>
              </a:rPr>
              <a:t>u</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a</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g</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i</a:t>
            </a:r>
            <a:r>
              <a:rPr b="0" dirty="0" sz="1100" i="0" lang="en-US">
                <a:solidFill>
                  <a:schemeClr val="tx1"/>
                </a:solidFill>
                <a:effectLst/>
                <a:latin typeface="Söhne"/>
              </a:rPr>
              <a:t>c</a:t>
            </a:r>
            <a:r>
              <a:rPr b="0" dirty="0" sz="1100" i="0" lang="en-US">
                <a:solidFill>
                  <a:schemeClr val="tx1"/>
                </a:solidFill>
                <a:effectLst/>
                <a:latin typeface="Söhne"/>
              </a:rPr>
              <a:t>a</a:t>
            </a:r>
            <a:r>
              <a:rPr b="0" dirty="0" sz="1100" i="0" lang="en-US">
                <a:solidFill>
                  <a:schemeClr val="tx1"/>
                </a:solidFill>
                <a:effectLst/>
                <a:latin typeface="Söhne"/>
              </a:rPr>
              <a:t>l</a:t>
            </a:r>
            <a:endParaRPr b="0" dirty="0" i="0" lang="en-US">
              <a:solidFill>
                <a:schemeClr val="tx1"/>
              </a:solidFill>
              <a:effectLst/>
            </a:endParaRPr>
          </a:p>
          <a:p>
            <a:pPr algn="just" fontAlgn="base" rtl="0">
              <a:spcAft>
                <a:spcPts val="800"/>
              </a:spcAft>
              <a:buClr>
                <a:srgbClr val="213163"/>
              </a:buClr>
            </a:pPr>
            <a:r>
              <a:rPr b="0" dirty="0" sz="1100" i="0" lang="en-US">
                <a:solidFill>
                  <a:schemeClr val="tx1"/>
                </a:solidFill>
                <a:effectLst/>
                <a:latin typeface="Söhne"/>
              </a:rPr>
              <a:t>.</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x</a:t>
            </a:r>
            <a:r>
              <a:rPr b="0" dirty="0" sz="1100" i="0" lang="en-US">
                <a:solidFill>
                  <a:schemeClr val="tx1"/>
                </a:solidFill>
                <a:effectLst/>
                <a:latin typeface="Söhne"/>
              </a:rPr>
              <a:t>t</a:t>
            </a:r>
            <a:r>
              <a:rPr b="0" dirty="0" sz="1100" i="0" lang="en-US">
                <a:solidFill>
                  <a:schemeClr val="tx1"/>
                </a:solidFill>
                <a:effectLst/>
                <a:latin typeface="Söhne"/>
              </a:rPr>
              <a:t> </a:t>
            </a:r>
            <a:r>
              <a:rPr b="0" dirty="0" sz="1100" i="0" lang="en-US">
                <a:solidFill>
                  <a:schemeClr val="tx1"/>
                </a:solidFill>
                <a:effectLst/>
                <a:latin typeface="Söhne"/>
              </a:rPr>
              <a:t>b</a:t>
            </a:r>
            <a:r>
              <a:rPr b="0" dirty="0" sz="1100" i="0" lang="en-US">
                <a:solidFill>
                  <a:schemeClr val="tx1"/>
                </a:solidFill>
                <a:effectLst/>
                <a:latin typeface="Söhne"/>
              </a:rPr>
              <a:t>a</a:t>
            </a:r>
            <a:r>
              <a:rPr b="0" dirty="0" sz="1100" i="0" lang="en-US">
                <a:solidFill>
                  <a:schemeClr val="tx1"/>
                </a:solidFill>
                <a:effectLst/>
                <a:latin typeface="Söhne"/>
              </a:rPr>
              <a:t>s</a:t>
            </a:r>
            <a:r>
              <a:rPr b="0" dirty="0" sz="1100" i="0" lang="en-US">
                <a:solidFill>
                  <a:schemeClr val="tx1"/>
                </a:solidFill>
                <a:effectLst/>
                <a:latin typeface="Söhne"/>
              </a:rPr>
              <a:t>e</a:t>
            </a:r>
            <a:r>
              <a:rPr b="0" dirty="0" sz="1100" i="0" lang="en-US">
                <a:solidFill>
                  <a:schemeClr val="tx1"/>
                </a:solidFill>
                <a:effectLst/>
                <a:latin typeface="Söhne"/>
              </a:rPr>
              <a:t>d</a:t>
            </a:r>
            <a:r>
              <a:rPr b="0" dirty="0" sz="1100" i="0" lang="en-US">
                <a:solidFill>
                  <a:schemeClr val="tx1"/>
                </a:solidFill>
                <a:effectLst/>
                <a:latin typeface="Söhne"/>
              </a:rPr>
              <a:t> </a:t>
            </a:r>
            <a:r>
              <a:rPr b="0" dirty="0" sz="1100" i="0" lang="en-US">
                <a:solidFill>
                  <a:schemeClr val="tx1"/>
                </a:solidFill>
                <a:effectLst/>
                <a:latin typeface="Söhne"/>
              </a:rPr>
              <a:t>m</a:t>
            </a:r>
            <a:r>
              <a:rPr b="0" dirty="0" sz="1100" i="0" lang="en-US">
                <a:solidFill>
                  <a:schemeClr val="tx1"/>
                </a:solidFill>
                <a:effectLst/>
                <a:latin typeface="Söhne"/>
              </a:rPr>
              <a:t>e</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o</a:t>
            </a:r>
            <a:r>
              <a:rPr b="0" dirty="0" sz="1100" i="0" lang="en-US">
                <a:solidFill>
                  <a:schemeClr val="tx1"/>
                </a:solidFill>
                <a:effectLst/>
                <a:latin typeface="Söhne"/>
              </a:rPr>
              <a:t>d</a:t>
            </a:r>
            <a:r>
              <a:rPr b="0" dirty="0" sz="1100" i="0" lang="en-US">
                <a:solidFill>
                  <a:schemeClr val="tx1"/>
                </a:solidFill>
                <a:effectLst/>
                <a:latin typeface="Söhne"/>
              </a:rPr>
              <a:t>s</a:t>
            </a:r>
            <a:r>
              <a:rPr b="0" dirty="0" sz="1100" i="0" lang="en-US">
                <a:solidFill>
                  <a:schemeClr val="tx1"/>
                </a:solidFill>
                <a:effectLst/>
                <a:latin typeface="Söhne"/>
              </a:rPr>
              <a:t> </a:t>
            </a:r>
            <a:r>
              <a:rPr b="0" dirty="0" sz="1100" i="0" lang="en-US">
                <a:solidFill>
                  <a:schemeClr val="tx1"/>
                </a:solidFill>
                <a:effectLst/>
                <a:latin typeface="Söhne"/>
              </a:rPr>
              <a:t>a</a:t>
            </a:r>
            <a:r>
              <a:rPr b="0" dirty="0" sz="1100" i="0" lang="en-US">
                <a:solidFill>
                  <a:schemeClr val="tx1"/>
                </a:solidFill>
                <a:effectLst/>
                <a:latin typeface="Söhne"/>
              </a:rPr>
              <a:t>n</a:t>
            </a:r>
            <a:r>
              <a:rPr b="0" dirty="0" sz="1100" i="0" lang="en-US">
                <a:solidFill>
                  <a:schemeClr val="tx1"/>
                </a:solidFill>
                <a:effectLst/>
                <a:latin typeface="Söhne"/>
              </a:rPr>
              <a:t>a</a:t>
            </a:r>
            <a:r>
              <a:rPr b="0" dirty="0" sz="1100" i="0" lang="en-US">
                <a:solidFill>
                  <a:schemeClr val="tx1"/>
                </a:solidFill>
                <a:effectLst/>
                <a:latin typeface="Söhne"/>
              </a:rPr>
              <a:t>l</a:t>
            </a:r>
            <a:r>
              <a:rPr b="0" dirty="0" sz="1100" i="0" lang="en-US">
                <a:solidFill>
                  <a:schemeClr val="tx1"/>
                </a:solidFill>
                <a:effectLst/>
                <a:latin typeface="Söhne"/>
              </a:rPr>
              <a:t>y</a:t>
            </a:r>
            <a:r>
              <a:rPr b="0" dirty="0" sz="1100" i="0" lang="en-US">
                <a:solidFill>
                  <a:schemeClr val="tx1"/>
                </a:solidFill>
                <a:effectLst/>
                <a:latin typeface="Söhne"/>
              </a:rPr>
              <a:t>z</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c</a:t>
            </a:r>
            <a:r>
              <a:rPr b="0" dirty="0" sz="1100" i="0" lang="en-US">
                <a:solidFill>
                  <a:schemeClr val="tx1"/>
                </a:solidFill>
                <a:effectLst/>
                <a:latin typeface="Söhne"/>
              </a:rPr>
              <a:t>o</a:t>
            </a:r>
            <a:r>
              <a:rPr b="0" dirty="0" sz="1100" i="0" lang="en-US">
                <a:solidFill>
                  <a:schemeClr val="tx1"/>
                </a:solidFill>
                <a:effectLst/>
                <a:latin typeface="Söhne"/>
              </a:rPr>
              <a:t>n</a:t>
            </a:r>
            <a:r>
              <a:rPr b="0" dirty="0" sz="1100" i="0" lang="en-US">
                <a:solidFill>
                  <a:schemeClr val="tx1"/>
                </a:solidFill>
                <a:effectLst/>
                <a:latin typeface="Söhne"/>
              </a:rPr>
              <a:t>t</a:t>
            </a:r>
            <a:r>
              <a:rPr b="0" dirty="0" sz="1100" i="0" lang="en-US">
                <a:solidFill>
                  <a:schemeClr val="tx1"/>
                </a:solidFill>
                <a:effectLst/>
                <a:latin typeface="Söhne"/>
              </a:rPr>
              <a:t>r</a:t>
            </a:r>
            <a:r>
              <a:rPr b="0" dirty="0" sz="1100" i="0" lang="en-US">
                <a:solidFill>
                  <a:schemeClr val="tx1"/>
                </a:solidFill>
                <a:effectLst/>
                <a:latin typeface="Söhne"/>
              </a:rPr>
              <a:t>o</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o</a:t>
            </a:r>
            <a:r>
              <a:rPr b="0" dirty="0" sz="1100" i="0" lang="en-US">
                <a:solidFill>
                  <a:schemeClr val="tx1"/>
                </a:solidFill>
                <a:effectLst/>
                <a:latin typeface="Söhne"/>
              </a:rPr>
              <a:t> </a:t>
            </a:r>
            <a:r>
              <a:rPr b="0" dirty="0" sz="1100" i="0" lang="en-US">
                <a:solidFill>
                  <a:schemeClr val="tx1"/>
                </a:solidFill>
                <a:effectLst/>
                <a:latin typeface="Söhne"/>
              </a:rPr>
              <a:t>d</a:t>
            </a:r>
            <a:r>
              <a:rPr b="0" dirty="0" sz="1100" i="0" lang="en-US">
                <a:solidFill>
                  <a:schemeClr val="tx1"/>
                </a:solidFill>
                <a:effectLst/>
                <a:latin typeface="Söhne"/>
              </a:rPr>
              <a:t>e</a:t>
            </a:r>
            <a:r>
              <a:rPr b="0" dirty="0" sz="1100" i="0" lang="en-US">
                <a:solidFill>
                  <a:schemeClr val="tx1"/>
                </a:solidFill>
                <a:effectLst/>
                <a:latin typeface="Söhne"/>
              </a:rPr>
              <a:t>t</a:t>
            </a:r>
            <a:r>
              <a:rPr b="0" dirty="0" sz="1100" i="0" lang="en-US">
                <a:solidFill>
                  <a:schemeClr val="tx1"/>
                </a:solidFill>
                <a:effectLst/>
                <a:latin typeface="Söhne"/>
              </a:rPr>
              <a:t>e</a:t>
            </a:r>
            <a:r>
              <a:rPr b="0" dirty="0" sz="1100" i="0" lang="en-US">
                <a:solidFill>
                  <a:schemeClr val="tx1"/>
                </a:solidFill>
                <a:effectLst/>
                <a:latin typeface="Söhne"/>
              </a:rPr>
              <a:t>r</a:t>
            </a:r>
            <a:r>
              <a:rPr b="0" dirty="0" sz="1100" i="0" lang="en-US">
                <a:solidFill>
                  <a:schemeClr val="tx1"/>
                </a:solidFill>
                <a:effectLst/>
                <a:latin typeface="Söhne"/>
              </a:rPr>
              <a:t>m</a:t>
            </a:r>
            <a:r>
              <a:rPr b="0" dirty="0" sz="1100" i="0" lang="en-US">
                <a:solidFill>
                  <a:schemeClr val="tx1"/>
                </a:solidFill>
                <a:effectLst/>
                <a:latin typeface="Söhne"/>
              </a:rPr>
              <a:t>i</a:t>
            </a:r>
            <a:r>
              <a:rPr b="0" dirty="0" sz="1100" i="0" lang="en-US">
                <a:solidFill>
                  <a:schemeClr val="tx1"/>
                </a:solidFill>
                <a:effectLst/>
                <a:latin typeface="Söhne"/>
              </a:rPr>
              <a:t>n</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i</a:t>
            </a:r>
            <a:r>
              <a:rPr b="0" dirty="0" sz="1100" i="0" lang="en-US">
                <a:solidFill>
                  <a:schemeClr val="tx1"/>
                </a:solidFill>
                <a:effectLst/>
                <a:latin typeface="Söhne"/>
              </a:rPr>
              <a:t>f</a:t>
            </a:r>
            <a:r>
              <a:rPr b="0" dirty="0" sz="1100" i="0" lang="en-US">
                <a:solidFill>
                  <a:schemeClr val="tx1"/>
                </a:solidFill>
                <a:effectLst/>
                <a:latin typeface="Söhne"/>
              </a:rPr>
              <a:t> </a:t>
            </a:r>
            <a:r>
              <a:rPr b="0" dirty="0" sz="1100" i="0" lang="en-US">
                <a:solidFill>
                  <a:schemeClr val="tx1"/>
                </a:solidFill>
                <a:effectLst/>
                <a:latin typeface="Söhne"/>
              </a:rPr>
              <a:t>t</a:t>
            </a:r>
            <a:r>
              <a:rPr b="0" dirty="0" sz="1100" i="0" lang="en-US">
                <a:solidFill>
                  <a:schemeClr val="tx1"/>
                </a:solidFill>
                <a:effectLst/>
                <a:latin typeface="Söhne"/>
              </a:rPr>
              <a:t>h</a:t>
            </a:r>
            <a:r>
              <a:rPr b="0" dirty="0" sz="1100" i="0" lang="en-US">
                <a:solidFill>
                  <a:schemeClr val="tx1"/>
                </a:solidFill>
                <a:effectLst/>
                <a:latin typeface="Söhne"/>
              </a:rPr>
              <a:t>e</a:t>
            </a:r>
            <a:r>
              <a:rPr b="0" dirty="0" sz="1100" i="0" lang="en-US">
                <a:solidFill>
                  <a:schemeClr val="tx1"/>
                </a:solidFill>
                <a:effectLst/>
                <a:latin typeface="Söhne"/>
              </a:rPr>
              <a:t> </a:t>
            </a:r>
            <a:r>
              <a:rPr b="0" dirty="0" sz="1100" i="0" lang="en-US">
                <a:solidFill>
                  <a:schemeClr val="tx1"/>
                </a:solidFill>
                <a:effectLst/>
                <a:latin typeface="Söhne"/>
              </a:rPr>
              <a:t>e</a:t>
            </a:r>
            <a:r>
              <a:rPr b="0" dirty="0" sz="1100" i="0" lang="en-US">
                <a:solidFill>
                  <a:schemeClr val="tx1"/>
                </a:solidFill>
                <a:effectLst/>
                <a:latin typeface="Söhne"/>
              </a:rPr>
              <a:t>m</a:t>
            </a:r>
            <a:r>
              <a:rPr b="0" dirty="0" sz="1100" i="0" lang="en-US">
                <a:solidFill>
                  <a:schemeClr val="tx1"/>
                </a:solidFill>
                <a:effectLst/>
                <a:latin typeface="Söhne"/>
              </a:rPr>
              <a:t>a</a:t>
            </a:r>
            <a:r>
              <a:rPr b="0" dirty="0" sz="1100" i="0" lang="en-US">
                <a:solidFill>
                  <a:schemeClr val="tx1"/>
                </a:solidFill>
                <a:effectLst/>
                <a:latin typeface="Söhne"/>
              </a:rPr>
              <a:t>i</a:t>
            </a:r>
            <a:r>
              <a:rPr b="0" dirty="0" sz="1100" i="0" lang="en-US">
                <a:solidFill>
                  <a:schemeClr val="tx1"/>
                </a:solidFill>
                <a:effectLst/>
                <a:latin typeface="Söhne"/>
              </a:rPr>
              <a:t>l</a:t>
            </a:r>
            <a:r>
              <a:rPr b="0" dirty="0" sz="1100" i="0" lang="en-US">
                <a:solidFill>
                  <a:schemeClr val="tx1"/>
                </a:solidFill>
                <a:effectLst/>
                <a:latin typeface="Söhne"/>
              </a:rPr>
              <a:t> </a:t>
            </a:r>
            <a:r>
              <a:rPr b="0" dirty="0" sz="1100" i="0" lang="en-US">
                <a:solidFill>
                  <a:schemeClr val="tx1"/>
                </a:solidFill>
                <a:effectLst/>
                <a:latin typeface="Söhne"/>
              </a:rPr>
              <a:t>is </a:t>
            </a:r>
            <a:r>
              <a:rPr b="0" dirty="0" sz="1100" i="0" lang="en-US">
                <a:solidFill>
                  <a:schemeClr val="tx1"/>
                </a:solidFill>
                <a:effectLst/>
                <a:latin typeface="Söhne"/>
              </a:rPr>
              <a:t>s</a:t>
            </a:r>
            <a:r>
              <a:rPr b="0" dirty="0" sz="1100" i="0" lang="en-US">
                <a:solidFill>
                  <a:schemeClr val="tx1"/>
                </a:solidFill>
                <a:effectLst/>
                <a:latin typeface="Söhne"/>
              </a:rPr>
              <a:t>p</a:t>
            </a:r>
            <a:r>
              <a:rPr b="0" dirty="0" sz="1100" i="0" lang="en-US">
                <a:solidFill>
                  <a:schemeClr val="tx1"/>
                </a:solidFill>
                <a:effectLst/>
                <a:latin typeface="Söhne"/>
              </a:rPr>
              <a:t>a</a:t>
            </a:r>
            <a:r>
              <a:rPr b="0" dirty="0" sz="1100" i="0" lang="en-US">
                <a:solidFill>
                  <a:schemeClr val="tx1"/>
                </a:solidFill>
                <a:effectLst/>
                <a:latin typeface="Söhne"/>
              </a:rPr>
              <a:t>m</a:t>
            </a:r>
            <a:r>
              <a:rPr b="0" dirty="0" sz="1100" i="0" lang="en-US">
                <a:solidFill>
                  <a:schemeClr val="tx1"/>
                </a:solidFill>
                <a:effectLst/>
                <a:latin typeface="Söhne"/>
              </a:rPr>
              <a:t> </a:t>
            </a:r>
            <a:r>
              <a:rPr b="0" dirty="0" sz="1100" i="0" lang="en-US">
                <a:solidFill>
                  <a:schemeClr val="tx1"/>
                </a:solidFill>
                <a:effectLst/>
                <a:latin typeface="Söhne"/>
              </a:rPr>
              <a:t>o</a:t>
            </a:r>
            <a:r>
              <a:rPr b="0" dirty="0" sz="1100" i="0" lang="en-US">
                <a:solidFill>
                  <a:schemeClr val="tx1"/>
                </a:solidFill>
                <a:effectLst/>
                <a:latin typeface="Söhne"/>
              </a:rPr>
              <a:t>r</a:t>
            </a:r>
            <a:r>
              <a:rPr b="0" dirty="0" sz="1100" i="0" lang="en-US">
                <a:solidFill>
                  <a:schemeClr val="tx1"/>
                </a:solidFill>
                <a:effectLst/>
                <a:latin typeface="Söhne"/>
              </a:rPr>
              <a:t> </a:t>
            </a:r>
            <a:r>
              <a:rPr b="0" dirty="0" sz="1100" i="0" lang="en-US">
                <a:solidFill>
                  <a:schemeClr val="tx1"/>
                </a:solidFill>
                <a:effectLst/>
                <a:latin typeface="Söhne"/>
              </a:rPr>
              <a:t>n</a:t>
            </a:r>
            <a:r>
              <a:rPr b="0" dirty="0" sz="1100" i="0" lang="en-US">
                <a:solidFill>
                  <a:schemeClr val="tx1"/>
                </a:solidFill>
                <a:effectLst/>
                <a:latin typeface="Söhne"/>
              </a:rPr>
              <a:t>o</a:t>
            </a:r>
            <a:r>
              <a:rPr b="0" dirty="0" sz="1100" i="0" lang="en-US">
                <a:solidFill>
                  <a:schemeClr val="tx1"/>
                </a:solidFill>
                <a:effectLst/>
                <a:latin typeface="Söhne"/>
              </a:rPr>
              <a:t>t</a:t>
            </a:r>
            <a:endParaRPr b="0" dirty="0" i="0" lang="en-US">
              <a:solidFill>
                <a:schemeClr val="tx1"/>
              </a:solidFill>
              <a:effectLst/>
            </a:endParaRPr>
          </a:p>
        </p:txBody>
      </p:sp>
      <p:sp>
        <p:nvSpPr>
          <p:cNvPr id="104860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sp>
        <p:nvSpPr>
          <p:cNvPr id="1048715"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74" name=""/>
          <p:cNvPicPr>
            <a:picLocks/>
          </p:cNvPicPr>
          <p:nvPr/>
        </p:nvPicPr>
        <p:blipFill>
          <a:blip xmlns:r="http://schemas.openxmlformats.org/officeDocument/2006/relationships" r:embed="rId1"/>
          <a:stretch>
            <a:fillRect/>
          </a:stretch>
        </p:blipFill>
        <p:spPr>
          <a:xfrm rot="0">
            <a:off x="5637256" y="1216735"/>
            <a:ext cx="2987931" cy="1949661"/>
          </a:xfrm>
          <a:prstGeom prst="rect"/>
        </p:spPr>
      </p:pic>
      <p:sp>
        <p:nvSpPr>
          <p:cNvPr id="1048716"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7" name="TextBox 2"/>
          <p:cNvSpPr txBox="1"/>
          <p:nvPr/>
        </p:nvSpPr>
        <p:spPr>
          <a:xfrm>
            <a:off x="134935" y="1059838"/>
            <a:ext cx="4437065" cy="3241041"/>
          </a:xfrm>
          <a:prstGeom prst="rect"/>
          <a:noFill/>
        </p:spPr>
        <p:txBody>
          <a:bodyPr anchor="t" bIns="45720" lIns="91440" rIns="91440" tIns="45720" wrap="square">
            <a:spAutoFit/>
          </a:bodyPr>
          <a:p>
            <a:pPr algn="just" fontAlgn="base" indent="0" marL="0" rtl="0">
              <a:spcAft>
                <a:spcPts val="800"/>
              </a:spcAft>
              <a:buNone/>
            </a:pPr>
            <a:r>
              <a:rPr b="0" dirty="0" i="0" lang="en-US">
                <a:solidFill>
                  <a:schemeClr val="tx1"/>
                </a:solidFill>
                <a:effectLst/>
                <a:latin typeface="Nunito" panose="020F0502020204030204" pitchFamily="2" charset="0"/>
              </a:rPr>
              <a:t>Each email provider has their own filtering system or technique, but most of them don’t work to their</a:t>
            </a:r>
            <a:endParaRPr dirty="0" lang="en-US">
              <a:solidFill>
                <a:schemeClr val="tx1"/>
              </a:solidFill>
            </a:endParaRPr>
          </a:p>
          <a:p>
            <a:pPr algn="just" fontAlgn="base" indent="0" marL="0" rtl="0">
              <a:spcAft>
                <a:spcPts val="800"/>
              </a:spcAft>
              <a:buNone/>
            </a:pPr>
            <a:r>
              <a:rPr b="0" dirty="0" i="0" lang="en-US">
                <a:solidFill>
                  <a:schemeClr val="tx1"/>
                </a:solidFill>
                <a:effectLst/>
                <a:latin typeface="Nunito" panose="020F0502020204030204" pitchFamily="2" charset="0"/>
              </a:rPr>
              <a:t>full capacity.</a:t>
            </a:r>
            <a:endParaRPr dirty="0" lang="en-US">
              <a:solidFill>
                <a:schemeClr val="tx1"/>
              </a:solidFill>
            </a:endParaRPr>
          </a:p>
          <a:p>
            <a:pPr algn="just" fontAlgn="base" indent="0" marL="0" rtl="0">
              <a:spcAft>
                <a:spcPts val="800"/>
              </a:spcAft>
              <a:buNone/>
            </a:pPr>
            <a:endParaRPr dirty="0" lang="en-US">
              <a:solidFill>
                <a:schemeClr val="tx1"/>
              </a:solidFill>
            </a:endParaRPr>
          </a:p>
          <a:p>
            <a:pPr algn="just" fontAlgn="base" indent="0" marL="0" rtl="0">
              <a:spcAft>
                <a:spcPts val="800"/>
              </a:spcAft>
              <a:buNone/>
            </a:pPr>
            <a:r>
              <a:rPr b="0" dirty="0" i="0" lang="en-US">
                <a:solidFill>
                  <a:schemeClr val="tx1"/>
                </a:solidFill>
                <a:effectLst/>
                <a:latin typeface="Nunito" panose="020F0502020204030204" pitchFamily="2" charset="0"/>
              </a:rPr>
              <a:t>The cyberpunks use emails to obtain valuable credentials.</a:t>
            </a:r>
            <a:endParaRPr dirty="0" lang="en-US">
              <a:solidFill>
                <a:schemeClr val="tx1"/>
              </a:solidFill>
            </a:endParaRPr>
          </a:p>
          <a:p>
            <a:pPr algn="just" fontAlgn="base" indent="0" marL="0" rtl="0">
              <a:spcAft>
                <a:spcPts val="800"/>
              </a:spcAft>
              <a:buNone/>
            </a:pPr>
            <a:endParaRPr dirty="0" lang="en-US">
              <a:solidFill>
                <a:schemeClr val="tx1"/>
              </a:solidFill>
            </a:endParaRPr>
          </a:p>
          <a:p>
            <a:pPr algn="just" fontAlgn="base" indent="0" marL="0" rtl="0">
              <a:spcAft>
                <a:spcPts val="800"/>
              </a:spcAft>
              <a:buNone/>
            </a:pPr>
            <a:r>
              <a:rPr b="0" dirty="0" i="0" lang="en-US">
                <a:solidFill>
                  <a:schemeClr val="tx1"/>
                </a:solidFill>
                <a:effectLst/>
                <a:latin typeface="Nunito" panose="020F0502020204030204" pitchFamily="2" charset="0"/>
              </a:rPr>
              <a:t>There is no integrated approach for classifying and filtering a mail as a spam or a legitimate.</a:t>
            </a:r>
            <a:endParaRPr dirty="0" lang="en-US">
              <a:solidFill>
                <a:schemeClr val="tx1"/>
              </a:solidFill>
            </a:endParaRPr>
          </a:p>
          <a:p>
            <a:pPr algn="just" fontAlgn="base" indent="0" marL="0" rtl="0">
              <a:spcAft>
                <a:spcPts val="800"/>
              </a:spcAft>
              <a:buNone/>
            </a:pPr>
            <a:endParaRPr dirty="0" lang="en-US">
              <a:solidFill>
                <a:schemeClr val="tx1"/>
              </a:solidFill>
            </a:endParaRPr>
          </a:p>
          <a:p>
            <a:pPr algn="just" fontAlgn="base" indent="0" marL="0" rtl="0">
              <a:spcAft>
                <a:spcPts val="800"/>
              </a:spcAft>
              <a:buNone/>
            </a:pPr>
            <a:r>
              <a:rPr b="0" dirty="0" i="0" lang="en-US">
                <a:solidFill>
                  <a:schemeClr val="tx1"/>
                </a:solidFill>
                <a:effectLst/>
                <a:latin typeface="Nunito" panose="020F0502020204030204" pitchFamily="2" charset="0"/>
              </a:rPr>
              <a:t>Data intergration is a preprocessing technique that involves combining data</a:t>
            </a:r>
            <a:endParaRPr dirty="0" lang="en-US">
              <a:solidFill>
                <a:schemeClr val="tx1"/>
              </a:solidFill>
            </a:endParaRPr>
          </a:p>
        </p:txBody>
      </p:sp>
      <p:sp>
        <p:nvSpPr>
          <p:cNvPr id="1048608"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a:t>
            </a:r>
            <a:r>
              <a:rPr b="1" dirty="0" sz="1600" lang="en-US">
                <a:solidFill>
                  <a:srgbClr val="213163"/>
                </a:solidFill>
                <a:latin typeface="+mn-lt"/>
              </a:rPr>
              <a:t>D</a:t>
            </a:r>
            <a:r>
              <a:rPr b="1" dirty="0" sz="1600" lang="en-US">
                <a:solidFill>
                  <a:srgbClr val="213163"/>
                </a:solidFill>
                <a:latin typeface="+mn-lt"/>
              </a:rPr>
              <a:t>e</a:t>
            </a:r>
            <a:r>
              <a:rPr b="1" dirty="0" sz="1600" lang="en-US">
                <a:solidFill>
                  <a:srgbClr val="213163"/>
                </a:solidFill>
                <a:latin typeface="+mn-lt"/>
              </a:rPr>
              <a:t>f</a:t>
            </a:r>
            <a:r>
              <a:rPr b="1" dirty="0" sz="1600" lang="en-US">
                <a:solidFill>
                  <a:srgbClr val="213163"/>
                </a:solidFill>
                <a:latin typeface="+mn-lt"/>
              </a:rPr>
              <a:t>i</a:t>
            </a:r>
            <a:r>
              <a:rPr b="1" dirty="0" sz="1600" lang="en-US">
                <a:solidFill>
                  <a:srgbClr val="213163"/>
                </a:solidFill>
                <a:latin typeface="+mn-lt"/>
              </a:rPr>
              <a:t>n</a:t>
            </a:r>
            <a:r>
              <a:rPr b="1" dirty="0" sz="1600" lang="en-US">
                <a:solidFill>
                  <a:srgbClr val="213163"/>
                </a:solidFill>
                <a:latin typeface="+mn-lt"/>
              </a:rPr>
              <a:t>i</a:t>
            </a:r>
            <a:r>
              <a:rPr b="1" dirty="0" sz="1600" lang="en-US">
                <a:solidFill>
                  <a:srgbClr val="213163"/>
                </a:solidFill>
                <a:latin typeface="+mn-lt"/>
              </a:rPr>
              <a:t>t</a:t>
            </a:r>
            <a:r>
              <a:rPr b="1" dirty="0" sz="1600" lang="en-US">
                <a:solidFill>
                  <a:srgbClr val="213163"/>
                </a:solidFill>
                <a:latin typeface="+mn-lt"/>
              </a:rPr>
              <a:t>i</a:t>
            </a:r>
            <a:r>
              <a:rPr b="1" dirty="0" sz="1600" lang="en-US">
                <a:solidFill>
                  <a:srgbClr val="213163"/>
                </a:solidFill>
                <a:latin typeface="+mn-lt"/>
              </a:rPr>
              <a:t>o</a:t>
            </a:r>
            <a:r>
              <a:rPr b="1" dirty="0" sz="1600" lang="en-US">
                <a:solidFill>
                  <a:srgbClr val="213163"/>
                </a:solidFill>
                <a:latin typeface="+mn-lt"/>
              </a:rPr>
              <a:t>n</a:t>
            </a:r>
            <a:r>
              <a:rPr b="1" dirty="0" sz="1600" lang="en-US">
                <a:solidFill>
                  <a:srgbClr val="213163"/>
                </a:solidFill>
                <a:latin typeface="+mn-lt"/>
              </a:rPr>
              <a:t> </a:t>
            </a:r>
            <a:endParaRPr altLang="en-US" lang="zh-CN"/>
          </a:p>
        </p:txBody>
      </p:sp>
      <p:sp>
        <p:nvSpPr>
          <p:cNvPr id="1048717"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77" name=""/>
          <p:cNvPicPr>
            <a:picLocks/>
          </p:cNvPicPr>
          <p:nvPr/>
        </p:nvPicPr>
        <p:blipFill>
          <a:blip xmlns:r="http://schemas.openxmlformats.org/officeDocument/2006/relationships" r:embed="rId1"/>
          <a:stretch>
            <a:fillRect/>
          </a:stretch>
        </p:blipFill>
        <p:spPr>
          <a:xfrm rot="0">
            <a:off x="5639267" y="1124344"/>
            <a:ext cx="2816524" cy="2085870"/>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r>
              <a:rPr dirty="0" lang="en-US"/>
              <a:t>To compare the accuracy of the classifiers and introduces the best classifier fordetecting mails.</a:t>
            </a:r>
            <a:endParaRPr dirty="0" lang="en-US"/>
          </a:p>
          <a:p>
            <a:pPr>
              <a:spcBef>
                <a:spcPts val="600"/>
              </a:spcBef>
            </a:pPr>
            <a:endParaRPr dirty="0" lang="en-US"/>
          </a:p>
          <a:p>
            <a:pPr>
              <a:spcBef>
                <a:spcPts val="600"/>
              </a:spcBef>
            </a:pPr>
            <a:r>
              <a:rPr dirty="0" lang="en-US"/>
              <a:t>We use different data mining techniques classifiers like Naive Bayes, KNN, DecisionTree, Logistic Regression to categorize a mail into spam or legitimate.</a:t>
            </a:r>
            <a:endParaRPr dirty="0" lang="en-US"/>
          </a:p>
        </p:txBody>
      </p:sp>
      <p:sp>
        <p:nvSpPr>
          <p:cNvPr id="1048612" name="TextBox 2"/>
          <p:cNvSpPr txBox="1"/>
          <p:nvPr/>
        </p:nvSpPr>
        <p:spPr>
          <a:xfrm>
            <a:off x="134935" y="1059838"/>
            <a:ext cx="8589965" cy="294640"/>
          </a:xfrm>
          <a:prstGeom prst="rect"/>
          <a:noFill/>
        </p:spPr>
        <p:txBody>
          <a:bodyPr anchor="t" bIns="45720" lIns="91440" rIns="91440" tIns="45720" wrap="square">
            <a:spAutoFit/>
          </a:bodyPr>
          <a:p>
            <a:pPr algn="l" fontAlgn="base" rtl="0">
              <a:spcAft>
                <a:spcPts val="800"/>
              </a:spcAft>
              <a:buClr>
                <a:srgbClr val="213163"/>
              </a:buClr>
            </a:pPr>
            <a:endParaRPr dirty="0" i="0" lang="en-US">
              <a:solidFill>
                <a:schemeClr val="tx1"/>
              </a:solidFill>
              <a:effectLst/>
            </a:endParaRPr>
          </a:p>
        </p:txBody>
      </p:sp>
      <p:sp>
        <p:nvSpPr>
          <p:cNvPr id="104861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a:t>
            </a:r>
            <a:r>
              <a:rPr b="1" dirty="0" sz="1600" lang="en-US">
                <a:solidFill>
                  <a:srgbClr val="213163"/>
                </a:solidFill>
                <a:latin typeface="+mn-lt"/>
              </a:rPr>
              <a:t>b</a:t>
            </a:r>
            <a:r>
              <a:rPr b="1" dirty="0" sz="1600" lang="en-US">
                <a:solidFill>
                  <a:srgbClr val="213163"/>
                </a:solidFill>
                <a:latin typeface="+mn-lt"/>
              </a:rPr>
              <a:t>j</a:t>
            </a:r>
            <a:r>
              <a:rPr b="1" dirty="0" sz="1600" lang="en-US">
                <a:solidFill>
                  <a:srgbClr val="213163"/>
                </a:solidFill>
                <a:latin typeface="+mn-lt"/>
              </a:rPr>
              <a:t>e</a:t>
            </a:r>
            <a:r>
              <a:rPr b="1" dirty="0" sz="1600" lang="en-US">
                <a:solidFill>
                  <a:srgbClr val="213163"/>
                </a:solidFill>
                <a:latin typeface="+mn-lt"/>
              </a:rPr>
              <a:t>c</a:t>
            </a:r>
            <a:r>
              <a:rPr b="1" dirty="0" sz="1600" lang="en-US">
                <a:solidFill>
                  <a:srgbClr val="213163"/>
                </a:solidFill>
                <a:latin typeface="+mn-lt"/>
              </a:rPr>
              <a:t>t</a:t>
            </a:r>
            <a:r>
              <a:rPr b="1" dirty="0" sz="1600" lang="en-US">
                <a:solidFill>
                  <a:srgbClr val="213163"/>
                </a:solidFill>
                <a:latin typeface="+mn-lt"/>
              </a:rPr>
              <a:t>i</a:t>
            </a:r>
            <a:r>
              <a:rPr b="1" dirty="0" sz="1600" lang="en-US">
                <a:solidFill>
                  <a:srgbClr val="213163"/>
                </a:solidFill>
                <a:latin typeface="+mn-lt"/>
              </a:rPr>
              <a:t>v</a:t>
            </a:r>
            <a:r>
              <a:rPr b="1" dirty="0" sz="1600" lang="en-US">
                <a:solidFill>
                  <a:srgbClr val="213163"/>
                </a:solidFill>
                <a:latin typeface="+mn-lt"/>
              </a:rPr>
              <a:t>e</a:t>
            </a:r>
            <a:r>
              <a:rPr b="1" dirty="0" sz="1600" lang="en-US">
                <a:solidFill>
                  <a:srgbClr val="213163"/>
                </a:solidFill>
                <a:latin typeface="+mn-lt"/>
              </a:rPr>
              <a:t> </a:t>
            </a:r>
            <a:endParaRPr altLang="en-US" lang="zh-CN"/>
          </a:p>
        </p:txBody>
      </p:sp>
      <p:pic>
        <p:nvPicPr>
          <p:cNvPr id="2097179" name=""/>
          <p:cNvPicPr>
            <a:picLocks/>
          </p:cNvPicPr>
          <p:nvPr/>
        </p:nvPicPr>
        <p:blipFill>
          <a:blip xmlns:r="http://schemas.openxmlformats.org/officeDocument/2006/relationships" r:embed="rId1"/>
          <a:stretch>
            <a:fillRect/>
          </a:stretch>
        </p:blipFill>
        <p:spPr>
          <a:xfrm rot="0">
            <a:off x="5803169" y="1207158"/>
            <a:ext cx="3100683" cy="2062556"/>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341013" y="817121"/>
            <a:ext cx="5789959" cy="3956078"/>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r>
              <a:rPr dirty="0" lang="en-US"/>
              <a:t>Email is one of the crucial aspects of web data communication.</a:t>
            </a:r>
            <a:endParaRPr dirty="0" lang="en-US"/>
          </a:p>
          <a:p>
            <a:pPr>
              <a:spcBef>
                <a:spcPts val="600"/>
              </a:spcBef>
            </a:pPr>
            <a:endParaRPr dirty="0" lang="en-US"/>
          </a:p>
          <a:p>
            <a:pPr>
              <a:spcBef>
                <a:spcPts val="600"/>
              </a:spcBef>
            </a:pPr>
            <a:r>
              <a:rPr dirty="0" lang="en-US"/>
              <a:t>Spam emails are the emails that the receiver does not wish to receive. Spammessages notonly increases the network communication and memory space but can also be used for someattack.</a:t>
            </a:r>
            <a:endParaRPr dirty="0" lang="en-US"/>
          </a:p>
          <a:p>
            <a:pPr>
              <a:spcBef>
                <a:spcPts val="600"/>
              </a:spcBef>
            </a:pPr>
            <a:endParaRPr dirty="0" lang="en-US"/>
          </a:p>
          <a:p>
            <a:pPr>
              <a:spcBef>
                <a:spcPts val="600"/>
              </a:spcBef>
            </a:pPr>
            <a:r>
              <a:rPr dirty="0" lang="en-US"/>
              <a:t>Spamming is actually done by sending unsolicited bulk messages to indiscriminate set ofrecipients for advertising purpose.</a:t>
            </a:r>
            <a:endParaRPr dirty="0" lang="en-US"/>
          </a:p>
          <a:p>
            <a:pPr>
              <a:spcBef>
                <a:spcPts val="600"/>
              </a:spcBef>
            </a:pPr>
            <a:endParaRPr dirty="0" lang="en-US"/>
          </a:p>
          <a:p>
            <a:pPr>
              <a:spcBef>
                <a:spcPts val="600"/>
              </a:spcBef>
            </a:pPr>
            <a:r>
              <a:rPr dirty="0" lang="en-US"/>
              <a:t>The spam filter is a basic filter mechanism that is used to control the spam in the emai</a:t>
            </a:r>
            <a:r>
              <a:rPr dirty="0" lang="en-US"/>
              <a:t>l</a:t>
            </a:r>
            <a:endParaRPr dirty="0" lang="en-US"/>
          </a:p>
        </p:txBody>
      </p:sp>
      <p:sp>
        <p:nvSpPr>
          <p:cNvPr id="1048617" name="TextBox 2"/>
          <p:cNvSpPr txBox="1"/>
          <p:nvPr/>
        </p:nvSpPr>
        <p:spPr>
          <a:xfrm>
            <a:off x="185737" y="1059838"/>
            <a:ext cx="8650925" cy="294641"/>
          </a:xfrm>
          <a:prstGeom prst="rect"/>
          <a:noFill/>
        </p:spPr>
        <p:txBody>
          <a:bodyPr anchor="t" bIns="45720" lIns="91440" rIns="91440" tIns="45720" wrap="square">
            <a:spAutoFit/>
          </a:bodyPr>
          <a:p>
            <a:pPr algn="l" fontAlgn="base" indent="0" marL="0" rtl="0">
              <a:spcAft>
                <a:spcPts val="800"/>
              </a:spcAft>
              <a:buNone/>
            </a:pPr>
          </a:p>
        </p:txBody>
      </p:sp>
      <p:sp>
        <p:nvSpPr>
          <p:cNvPr id="1048618"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 </a:t>
            </a:r>
            <a:r>
              <a:rPr b="1" dirty="0" sz="1600" lang="en-US">
                <a:solidFill>
                  <a:srgbClr val="213163"/>
                </a:solidFill>
                <a:latin typeface="+mn-lt"/>
              </a:rPr>
              <a:t>I</a:t>
            </a:r>
            <a:r>
              <a:rPr b="1" dirty="0" sz="1600" lang="en-US">
                <a:solidFill>
                  <a:srgbClr val="213163"/>
                </a:solidFill>
                <a:latin typeface="+mn-lt"/>
              </a:rPr>
              <a:t>N</a:t>
            </a:r>
            <a:r>
              <a:rPr b="1" dirty="0" sz="1600" lang="en-US">
                <a:solidFill>
                  <a:srgbClr val="213163"/>
                </a:solidFill>
                <a:latin typeface="+mn-lt"/>
              </a:rPr>
              <a:t>T</a:t>
            </a:r>
            <a:r>
              <a:rPr b="1" dirty="0" sz="1600" lang="en-US">
                <a:solidFill>
                  <a:srgbClr val="213163"/>
                </a:solidFill>
                <a:latin typeface="+mn-lt"/>
              </a:rPr>
              <a:t>R</a:t>
            </a:r>
            <a:r>
              <a:rPr b="1" dirty="0" sz="1600" lang="en-US">
                <a:solidFill>
                  <a:srgbClr val="213163"/>
                </a:solidFill>
                <a:latin typeface="+mn-lt"/>
              </a:rPr>
              <a:t>O</a:t>
            </a:r>
            <a:r>
              <a:rPr b="1" dirty="0" sz="1600" lang="en-US">
                <a:solidFill>
                  <a:srgbClr val="213163"/>
                </a:solidFill>
                <a:latin typeface="+mn-lt"/>
              </a:rPr>
              <a:t>D</a:t>
            </a:r>
            <a:r>
              <a:rPr b="1" dirty="0" sz="1600" lang="en-US">
                <a:solidFill>
                  <a:srgbClr val="213163"/>
                </a:solidFill>
                <a:latin typeface="+mn-lt"/>
              </a:rPr>
              <a:t>U</a:t>
            </a:r>
            <a:r>
              <a:rPr b="1" dirty="0" sz="1600" lang="en-US">
                <a:solidFill>
                  <a:srgbClr val="213163"/>
                </a:solidFill>
                <a:latin typeface="+mn-lt"/>
              </a:rPr>
              <a:t>C</a:t>
            </a:r>
            <a:r>
              <a:rPr b="1" dirty="0" sz="1600" lang="en-US">
                <a:solidFill>
                  <a:srgbClr val="213163"/>
                </a:solidFill>
                <a:latin typeface="+mn-lt"/>
              </a:rPr>
              <a:t>T</a:t>
            </a:r>
            <a:r>
              <a:rPr b="1" dirty="0" sz="1600" lang="en-US">
                <a:solidFill>
                  <a:srgbClr val="213163"/>
                </a:solidFill>
                <a:latin typeface="+mn-lt"/>
              </a:rPr>
              <a:t>I</a:t>
            </a:r>
            <a:r>
              <a:rPr b="1" dirty="0" sz="1600" lang="en-US">
                <a:solidFill>
                  <a:srgbClr val="213163"/>
                </a:solidFill>
                <a:latin typeface="+mn-lt"/>
              </a:rPr>
              <a:t>O</a:t>
            </a:r>
            <a:r>
              <a:rPr b="1" dirty="0" sz="1600" lang="en-US">
                <a:solidFill>
                  <a:srgbClr val="213163"/>
                </a:solidFill>
                <a:latin typeface="+mn-lt"/>
              </a:rPr>
              <a:t>N</a:t>
            </a:r>
            <a:endParaRPr altLang="en-US" 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22" name="Google Shape;62;g5fab984687_2_0"/>
          <p:cNvSpPr txBox="1"/>
          <p:nvPr/>
        </p:nvSpPr>
        <p:spPr>
          <a:xfrm>
            <a:off x="185735" y="1215419"/>
            <a:ext cx="4386264" cy="14020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So</a:t>
            </a:r>
            <a:r>
              <a:rPr b="1" dirty="0" lang="en-US"/>
              <a:t>l</a:t>
            </a:r>
            <a:r>
              <a:rPr b="1" dirty="0" lang="en-US"/>
              <a:t>u</a:t>
            </a:r>
            <a:r>
              <a:rPr b="1" dirty="0" lang="en-US"/>
              <a:t>t</a:t>
            </a:r>
            <a:r>
              <a:rPr b="1" dirty="0" lang="en-US"/>
              <a:t>i</a:t>
            </a:r>
            <a:r>
              <a:rPr b="1" dirty="0" lang="en-US"/>
              <a:t>o</a:t>
            </a:r>
            <a:r>
              <a:rPr b="1" dirty="0" lang="en-US"/>
              <a:t>n</a:t>
            </a:r>
            <a:r>
              <a:rPr b="1" dirty="0" lang="en-US"/>
              <a:t> </a:t>
            </a:r>
            <a:r>
              <a:rPr b="1" dirty="0" lang="en-US"/>
              <a:t>Proposed Solution means the combination of software, hardware, other products or equipment, and any and all services (including any installation, implementation, training, maintenance and support services) necessary to implement the solution described by Vendor in its Proposal</a:t>
            </a:r>
            <a:endParaRPr altLang="en-US" lang="zh-CN"/>
          </a:p>
        </p:txBody>
      </p:sp>
      <p:sp>
        <p:nvSpPr>
          <p:cNvPr id="1048718"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81" name=""/>
          <p:cNvPicPr>
            <a:picLocks/>
          </p:cNvPicPr>
          <p:nvPr/>
        </p:nvPicPr>
        <p:blipFill>
          <a:blip xmlns:r="http://schemas.openxmlformats.org/officeDocument/2006/relationships" r:embed="rId1"/>
          <a:stretch>
            <a:fillRect/>
          </a:stretch>
        </p:blipFill>
        <p:spPr>
          <a:xfrm rot="0">
            <a:off x="5257922" y="1215418"/>
            <a:ext cx="3428878" cy="2392846"/>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sp>
        <p:nvSpPr>
          <p:cNvPr id="1048719"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pic>
        <p:nvPicPr>
          <p:cNvPr id="2097183" name=""/>
          <p:cNvPicPr>
            <a:picLocks/>
          </p:cNvPicPr>
          <p:nvPr/>
        </p:nvPicPr>
        <p:blipFill>
          <a:blip xmlns:r="http://schemas.openxmlformats.org/officeDocument/2006/relationships" r:embed="rId1"/>
          <a:stretch>
            <a:fillRect/>
          </a:stretch>
        </p:blipFill>
        <p:spPr>
          <a:xfrm rot="0">
            <a:off x="1749834" y="1182053"/>
            <a:ext cx="4822165" cy="3381373"/>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santhosh kumar</cp:lastModifiedBy>
  <dcterms:created xsi:type="dcterms:W3CDTF">2024-04-19T12:56:32Z</dcterms:created>
  <dcterms:modified xsi:type="dcterms:W3CDTF">2024-04-19T12:56:32Z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9f694401d2cd4e4aaca7233401f539b8</vt:lpwstr>
  </property>
</Properties>
</file>